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61" r:id="rId4"/>
    <p:sldId id="256" r:id="rId5"/>
    <p:sldId id="280" r:id="rId6"/>
    <p:sldId id="257" r:id="rId7"/>
    <p:sldId id="260" r:id="rId8"/>
    <p:sldId id="259" r:id="rId9"/>
    <p:sldId id="262" r:id="rId10"/>
    <p:sldId id="263" r:id="rId11"/>
    <p:sldId id="266" r:id="rId12"/>
    <p:sldId id="265" r:id="rId13"/>
    <p:sldId id="282" r:id="rId14"/>
    <p:sldId id="284" r:id="rId15"/>
    <p:sldId id="285" r:id="rId16"/>
    <p:sldId id="286" r:id="rId17"/>
    <p:sldId id="287" r:id="rId18"/>
    <p:sldId id="289" r:id="rId19"/>
    <p:sldId id="290" r:id="rId20"/>
    <p:sldId id="293" r:id="rId21"/>
    <p:sldId id="292" r:id="rId22"/>
    <p:sldId id="291" r:id="rId23"/>
    <p:sldId id="268" r:id="rId24"/>
    <p:sldId id="269" r:id="rId25"/>
    <p:sldId id="272" r:id="rId26"/>
    <p:sldId id="281" r:id="rId27"/>
    <p:sldId id="270" r:id="rId28"/>
    <p:sldId id="273" r:id="rId29"/>
    <p:sldId id="274" r:id="rId30"/>
    <p:sldId id="275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1" hangingPunct="1"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1" hangingPunct="1"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1" hangingPunct="1"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1" hangingPunct="1">
      <a:defRPr sz="3200" i="1" kern="1200">
        <a:solidFill>
          <a:srgbClr val="FFCC00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9F"/>
    <a:srgbClr val="00C08E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33" autoAdjust="0"/>
    <p:restoredTop sz="94622" autoAdjust="0"/>
  </p:normalViewPr>
  <p:slideViewPr>
    <p:cSldViewPr>
      <p:cViewPr varScale="1">
        <p:scale>
          <a:sx n="49" d="100"/>
          <a:sy n="49" d="100"/>
        </p:scale>
        <p:origin x="-10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8F09B-92F9-49BF-88D8-371D6332F7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2581665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057E1-604F-40A2-8EC0-CDD2BC48B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535057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CADFB-79F6-42A4-8B26-4A1E770BAA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5381489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89B70-C132-4246-BB56-EFAC63F923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6641248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FFF9-B38E-44AF-A540-23876951A9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642007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9F8C-33A8-4E8F-B369-76A5309B99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7855760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88B3-8E0B-4617-81B4-4A2701DF3F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7849381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2E7CB-4370-4177-9B9C-FA11E8662B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4707902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F7736-5663-4E87-BBEF-850DC35EB7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7422002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A3E0C-B9E7-45FA-9ED7-2CAE5350AF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5484200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16EE-C1EA-4129-9184-A98B92C605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4837180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  <a:ea typeface="굴림" charset="-127"/>
              </a:defRPr>
            </a:lvl1pPr>
          </a:lstStyle>
          <a:p>
            <a:fld id="{8628FC28-0600-40EE-AF60-09A0E22BE6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:\Documents and Settings\Avi\שולחן העבודה\Manet's World\Manet's World\שקופית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pull dir="u"/>
    <p:sndAc>
      <p:stSnd>
        <p:snd r:embed="rId2" name="-GuyLombardo-DeepPurpl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Avi\שולחן העבודה\Manet's World\Manet's World\שקופית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vi\שולחן העבודה\Manet's World\Manet's World\שקופית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Avi\שולחן העבודה\Manet's World\Manet's World\שקופית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WORKBOARD FOR SHOWS\Manet's World\N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0"/>
            <a:ext cx="5584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Femme-nue-se-coiffant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-307975"/>
            <a:ext cx="5618162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435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 descr="Woman-Fastening-Her-Garter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29288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4819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 descr="The-Dressing-Table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212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9330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The-Surprised-Nymph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5278437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3055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The-Brunette-with-Bare-Breasts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62927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9708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athers-on-the-Seine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183"/>
            <a:ext cx="4957763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55665"/>
      </p:ext>
    </p:extLst>
  </p:cSld>
  <p:clrMapOvr>
    <a:masterClrMapping/>
  </p:clrMapOvr>
  <p:transition spd="slow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Documents and Settings\Avi\שולחן העבודה\Manet's World\Manet's World\שקופית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 descr="800px-Manet,_Edouard_-_Olympia,_186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2634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 descr="Young-Woman-Reclini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-357188"/>
            <a:ext cx="9572625" cy="83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0030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 descr="Young-Woman-in-a-Negligee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-357188"/>
            <a:ext cx="4229100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4406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vi\שולחן העבודה\Manet's World\Manet's World\שקופית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vi\שולחן העבודה\Manet's World\Manet's World\שקופית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Avi\שולחן העבודה\Manet's World\Manet's World\שקופית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vi\שולחן העבודה\Manet's World\187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vi\שולחן העבודה\Manet's World\Manet's World\שקופית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vi\שולחן העבודה\Manet's World\Manet's World\שקופית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vi\שולחן העבודה\Manet's World\Manet's World\שקופית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vi\שולחן העבודה\Manet's World\Manet's World\שקופית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vi\שולחן העבודה\Manet's World\Manet's World\שקופית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vi\שולחן העבודה\Manet's World\Manet's World\שקופית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4580" name="Picture 4" descr="C:\Documents and Settings\Avi\שולחן העבודה\Manet's World\Manet's World\שקופית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54864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>
                <a:solidFill>
                  <a:srgbClr val="FFFF00"/>
                </a:solidFill>
                <a:ea typeface="굴림" charset="-127"/>
              </a:rPr>
              <a:t>Music : Guy Lombardo -  Deep Purple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vi\שולחן העבודה\Manet's World\Manet's World\שקופית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vi\שולחן העבודה\Manet's World\display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70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vi\שולחן העבודה\Manet's World\Manet's World\שקופית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vi\שולחן העבודה\Manet's World\Manet's World\שקופית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vi\שולחן העבודה\Manet's World\Manet's World\שקופית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vi\שולחן העבודה\Manet's World\Manet's World\שקופית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프레젠테이션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프레젠테이션2</Template>
  <TotalTime>12</TotalTime>
  <Words>8</Words>
  <Application>Microsoft Office PowerPoint</Application>
  <PresentationFormat>화면 슬라이드 쇼(4:3)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프레젠테이션2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Manet's World Ed01</dc:subject>
  <dc:creator>Registered User</dc:creator>
  <dc:description>02-06-2006</dc:description>
  <cp:lastModifiedBy>Registered User</cp:lastModifiedBy>
  <cp:revision>3</cp:revision>
  <dcterms:created xsi:type="dcterms:W3CDTF">2014-05-27T09:58:16Z</dcterms:created>
  <dcterms:modified xsi:type="dcterms:W3CDTF">2014-05-27T10:25:25Z</dcterms:modified>
</cp:coreProperties>
</file>