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notesMasterIdLst>
    <p:notesMasterId r:id="rId18"/>
  </p:notesMasterIdLst>
  <p:handoutMasterIdLst>
    <p:handoutMasterId r:id="rId19"/>
  </p:handoutMasterIdLst>
  <p:sldIdLst>
    <p:sldId id="271" r:id="rId2"/>
    <p:sldId id="496" r:id="rId3"/>
    <p:sldId id="476" r:id="rId4"/>
    <p:sldId id="477" r:id="rId5"/>
    <p:sldId id="478" r:id="rId6"/>
    <p:sldId id="479" r:id="rId7"/>
    <p:sldId id="480" r:id="rId8"/>
    <p:sldId id="481" r:id="rId9"/>
    <p:sldId id="482" r:id="rId10"/>
    <p:sldId id="483" r:id="rId11"/>
    <p:sldId id="484" r:id="rId12"/>
    <p:sldId id="485" r:id="rId13"/>
    <p:sldId id="486" r:id="rId14"/>
    <p:sldId id="489" r:id="rId15"/>
    <p:sldId id="490" r:id="rId16"/>
    <p:sldId id="493" r:id="rId1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  <a:srgbClr val="9900FF"/>
    <a:srgbClr val="9900CC"/>
    <a:srgbClr val="6600CC"/>
    <a:srgbClr val="FF6600"/>
    <a:srgbClr val="0066FF"/>
    <a:srgbClr val="0000FF"/>
    <a:srgbClr val="336600"/>
    <a:srgbClr val="669900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8289" autoAdjust="0"/>
    <p:restoredTop sz="88243" autoAdjust="0"/>
  </p:normalViewPr>
  <p:slideViewPr>
    <p:cSldViewPr>
      <p:cViewPr>
        <p:scale>
          <a:sx n="33" d="100"/>
          <a:sy n="33" d="100"/>
        </p:scale>
        <p:origin x="-3048" y="-13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65E37F-C746-4A68-9C92-A405467F6222}" type="doc">
      <dgm:prSet loTypeId="urn:microsoft.com/office/officeart/2005/8/layout/chevron2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pPr latinLnBrk="1"/>
          <a:endParaRPr lang="ko-KR" altLang="en-US"/>
        </a:p>
      </dgm:t>
    </dgm:pt>
    <dgm:pt modelId="{60DC6093-A322-46EE-B277-0DC6FC6D0ED2}">
      <dgm:prSet phldrT="[텍스트]" custT="1"/>
      <dgm:spPr>
        <a:xfrm rot="5400000">
          <a:off x="-136578" y="139338"/>
          <a:ext cx="910520" cy="637364"/>
        </a:xfr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 w="9525" cap="flat" cmpd="sng" algn="ctr">
          <a:solidFill>
            <a:srgbClr val="C0504D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190500" h="190500"/>
        </a:sp3d>
      </dgm:spPr>
      <dgm:t>
        <a:bodyPr anchor="t"/>
        <a:lstStyle/>
        <a:p>
          <a:pPr latinLnBrk="1"/>
          <a:r>
            <a:rPr lang="en-US" altLang="ko-KR" sz="5400" b="1" dirty="0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/>
              <a:ea typeface="맑은 고딕"/>
              <a:cs typeface="+mn-cs"/>
            </a:rPr>
            <a:t>1</a:t>
          </a:r>
          <a:endParaRPr lang="ko-KR" altLang="en-US" sz="5400" b="1" dirty="0">
            <a:solidFill>
              <a:sysClr val="window" lastClr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맑은 고딕"/>
            <a:ea typeface="맑은 고딕"/>
            <a:cs typeface="+mn-cs"/>
          </a:endParaRPr>
        </a:p>
      </dgm:t>
    </dgm:pt>
    <dgm:pt modelId="{106C6A05-A65A-4660-8901-69C6DB76944E}" type="parTrans" cxnId="{F29FB152-2AD3-4CDD-A163-49BF39501E25}">
      <dgm:prSet/>
      <dgm:spPr/>
      <dgm:t>
        <a:bodyPr/>
        <a:lstStyle/>
        <a:p>
          <a:pPr latinLnBrk="1"/>
          <a:endParaRPr lang="ko-KR" alt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DD84D36-374B-4281-84DC-6D6770568527}" type="sibTrans" cxnId="{F29FB152-2AD3-4CDD-A163-49BF39501E25}">
      <dgm:prSet/>
      <dgm:spPr/>
      <dgm:t>
        <a:bodyPr/>
        <a:lstStyle/>
        <a:p>
          <a:pPr latinLnBrk="1"/>
          <a:endParaRPr lang="ko-KR" alt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3ED3D26-E6EA-4554-9237-728A11E242DB}">
      <dgm:prSet phldrT="[텍스트]" custT="1"/>
      <dgm:spPr>
        <a:xfrm rot="5400000">
          <a:off x="3261151" y="-2623787"/>
          <a:ext cx="592149" cy="5839723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C0504D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/>
        </a:scene3d>
        <a:sp3d>
          <a:bevelT w="190500" h="190500"/>
        </a:sp3d>
      </dgm:spPr>
      <dgm:t>
        <a:bodyPr anchor="ctr" anchorCtr="0"/>
        <a:lstStyle/>
        <a:p>
          <a:pPr algn="l" latinLnBrk="1"/>
          <a:r>
            <a:rPr lang="en-US" altLang="ko-KR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rPr>
            <a:t>PC</a:t>
          </a:r>
          <a:r>
            <a:rPr lang="ko-KR" alt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rPr>
            <a:t>의 </a:t>
          </a:r>
          <a:r>
            <a:rPr lang="ko-KR" alt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rPr>
            <a:t>유지와 보수</a:t>
          </a:r>
          <a:endParaRPr lang="ko-KR" altLang="en-US" sz="3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맑은 고딕" pitchFamily="50" charset="-127"/>
            <a:ea typeface="맑은 고딕" pitchFamily="50" charset="-127"/>
          </a:endParaRPr>
        </a:p>
      </dgm:t>
    </dgm:pt>
    <dgm:pt modelId="{9D1F165C-16F6-4C77-9F10-D4FBA7D24FB3}" type="parTrans" cxnId="{9A082268-7F6C-47B0-BFED-493DC450501B}">
      <dgm:prSet/>
      <dgm:spPr/>
      <dgm:t>
        <a:bodyPr/>
        <a:lstStyle/>
        <a:p>
          <a:pPr latinLnBrk="1"/>
          <a:endParaRPr lang="ko-KR" alt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10FA971-B222-4869-88C5-9EC923B60925}" type="sibTrans" cxnId="{9A082268-7F6C-47B0-BFED-493DC450501B}">
      <dgm:prSet/>
      <dgm:spPr/>
      <dgm:t>
        <a:bodyPr/>
        <a:lstStyle/>
        <a:p>
          <a:pPr latinLnBrk="1"/>
          <a:endParaRPr lang="ko-KR" alt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F12CF54-F8EC-4486-8F40-956F33F8E148}">
      <dgm:prSet custT="1"/>
      <dgm:spPr>
        <a:xfrm rot="5400000">
          <a:off x="-136578" y="3303228"/>
          <a:ext cx="910520" cy="637364"/>
        </a:xfrm>
        <a:solidFill>
          <a:srgbClr val="336600"/>
        </a:solidFill>
        <a:ln w="9525" cap="flat" cmpd="sng" algn="ctr">
          <a:solidFill>
            <a:srgbClr val="F79646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190500" h="190500"/>
        </a:sp3d>
      </dgm:spPr>
      <dgm:t>
        <a:bodyPr anchor="t"/>
        <a:lstStyle/>
        <a:p>
          <a:pPr latinLnBrk="1"/>
          <a:r>
            <a:rPr lang="en-US" altLang="ko-KR" sz="5400" b="1" dirty="0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/>
              <a:ea typeface="맑은 고딕"/>
              <a:cs typeface="+mn-cs"/>
            </a:rPr>
            <a:t>2</a:t>
          </a:r>
          <a:endParaRPr lang="ko-KR" altLang="en-US" sz="5400" b="1" dirty="0">
            <a:solidFill>
              <a:sysClr val="window" lastClr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맑은 고딕"/>
            <a:ea typeface="맑은 고딕"/>
            <a:cs typeface="+mn-cs"/>
          </a:endParaRPr>
        </a:p>
      </dgm:t>
    </dgm:pt>
    <dgm:pt modelId="{1C8FD762-8314-44EE-9411-21CAF1B58543}" type="parTrans" cxnId="{D02A5DA2-333C-492C-8115-F5153AD21655}">
      <dgm:prSet/>
      <dgm:spPr/>
      <dgm:t>
        <a:bodyPr/>
        <a:lstStyle/>
        <a:p>
          <a:pPr latinLnBrk="1"/>
          <a:endParaRPr lang="ko-KR" altLang="en-US"/>
        </a:p>
      </dgm:t>
    </dgm:pt>
    <dgm:pt modelId="{050687AA-395B-49B5-A4EC-54CE75260587}" type="sibTrans" cxnId="{D02A5DA2-333C-492C-8115-F5153AD21655}">
      <dgm:prSet/>
      <dgm:spPr/>
      <dgm:t>
        <a:bodyPr/>
        <a:lstStyle/>
        <a:p>
          <a:pPr latinLnBrk="1"/>
          <a:endParaRPr lang="ko-KR" altLang="en-US"/>
        </a:p>
      </dgm:t>
    </dgm:pt>
    <dgm:pt modelId="{4C32E3C6-91A2-4764-90B0-32FABA31CA70}">
      <dgm:prSet custT="1"/>
      <dgm:spPr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F79646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/>
        </a:scene3d>
        <a:sp3d>
          <a:bevelT w="190500" h="190500"/>
        </a:sp3d>
      </dgm:spPr>
      <dgm:t>
        <a:bodyPr/>
        <a:lstStyle/>
        <a:p>
          <a:pPr latinLnBrk="1"/>
          <a:r>
            <a:rPr lang="ko-KR" altLang="en-US" sz="3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rPr>
            <a:t>기출 문제</a:t>
          </a:r>
          <a:endParaRPr lang="ko-KR" altLang="en-US" sz="3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맑은 고딕" pitchFamily="50" charset="-127"/>
            <a:ea typeface="맑은 고딕" pitchFamily="50" charset="-127"/>
          </a:endParaRPr>
        </a:p>
      </dgm:t>
    </dgm:pt>
    <dgm:pt modelId="{51E6B443-2E38-41EB-92CC-29EE7F536DDC}" type="parTrans" cxnId="{76D6D373-D18C-49C1-A659-006CF385CAD5}">
      <dgm:prSet/>
      <dgm:spPr/>
      <dgm:t>
        <a:bodyPr/>
        <a:lstStyle/>
        <a:p>
          <a:pPr latinLnBrk="1"/>
          <a:endParaRPr lang="ko-KR" altLang="en-US"/>
        </a:p>
      </dgm:t>
    </dgm:pt>
    <dgm:pt modelId="{DAA539AB-9EAA-428F-A7DA-B4E28E288EDD}" type="sibTrans" cxnId="{76D6D373-D18C-49C1-A659-006CF385CAD5}">
      <dgm:prSet/>
      <dgm:spPr/>
      <dgm:t>
        <a:bodyPr/>
        <a:lstStyle/>
        <a:p>
          <a:pPr latinLnBrk="1"/>
          <a:endParaRPr lang="ko-KR" altLang="en-US"/>
        </a:p>
      </dgm:t>
    </dgm:pt>
    <dgm:pt modelId="{F6F17164-B02F-41F7-A415-142F92D26ED3}" type="pres">
      <dgm:prSet presAssocID="{5F65E37F-C746-4A68-9C92-A405467F622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4F2986C-EC0E-497D-BCDC-2F2669E59386}" type="pres">
      <dgm:prSet presAssocID="{60DC6093-A322-46EE-B277-0DC6FC6D0ED2}" presName="composite" presStyleCnt="0"/>
      <dgm:spPr>
        <a:scene3d>
          <a:camera prst="orthographicFront"/>
          <a:lightRig rig="threePt" dir="t"/>
        </a:scene3d>
        <a:sp3d>
          <a:bevelT w="190500" h="190500"/>
        </a:sp3d>
      </dgm:spPr>
      <dgm:t>
        <a:bodyPr/>
        <a:lstStyle/>
        <a:p>
          <a:pPr latinLnBrk="1"/>
          <a:endParaRPr lang="ko-KR" altLang="en-US"/>
        </a:p>
      </dgm:t>
    </dgm:pt>
    <dgm:pt modelId="{5B77CF78-FF67-429D-B464-37623E844982}" type="pres">
      <dgm:prSet presAssocID="{60DC6093-A322-46EE-B277-0DC6FC6D0ED2}" presName="parentText" presStyleLbl="alignNode1" presStyleIdx="0" presStyleCnt="2">
        <dgm:presLayoutVars>
          <dgm:chMax val="1"/>
          <dgm:bulletEnabled val="1"/>
        </dgm:presLayoutVars>
      </dgm:prSet>
      <dgm:spPr>
        <a:xfrm rot="5400000">
          <a:off x="-222646" y="223826"/>
          <a:ext cx="1484312" cy="1039018"/>
        </a:xfrm>
        <a:prstGeom prst="chevron">
          <a:avLst/>
        </a:prstGeom>
      </dgm:spPr>
      <dgm:t>
        <a:bodyPr/>
        <a:lstStyle/>
        <a:p>
          <a:pPr latinLnBrk="1"/>
          <a:endParaRPr lang="ko-KR" altLang="en-US"/>
        </a:p>
      </dgm:t>
    </dgm:pt>
    <dgm:pt modelId="{CC7BC467-F204-4FC8-B2F9-522F4BDBA491}" type="pres">
      <dgm:prSet presAssocID="{60DC6093-A322-46EE-B277-0DC6FC6D0ED2}" presName="descendantText" presStyleLbl="alignAcc1" presStyleIdx="0" presStyleCnt="2" custScaleY="100000" custLinFactNeighborX="480" custLinFactNeighborY="-4879">
        <dgm:presLayoutVars>
          <dgm:bulletEnabled val="1"/>
        </dgm:presLayoutVars>
      </dgm:prSet>
      <dgm:spPr>
        <a:xfrm rot="5400000">
          <a:off x="3085107" y="-2044909"/>
          <a:ext cx="964803" cy="5056981"/>
        </a:xfrm>
        <a:prstGeom prst="round2SameRect">
          <a:avLst/>
        </a:prstGeom>
      </dgm:spPr>
      <dgm:t>
        <a:bodyPr/>
        <a:lstStyle/>
        <a:p>
          <a:pPr latinLnBrk="1"/>
          <a:endParaRPr lang="ko-KR" altLang="en-US"/>
        </a:p>
      </dgm:t>
    </dgm:pt>
    <dgm:pt modelId="{893C2503-0860-479A-A9C7-765163BB2FC7}" type="pres">
      <dgm:prSet presAssocID="{DDD84D36-374B-4281-84DC-6D6770568527}" presName="sp" presStyleCnt="0"/>
      <dgm:spPr>
        <a:scene3d>
          <a:camera prst="orthographicFront"/>
          <a:lightRig rig="threePt" dir="t"/>
        </a:scene3d>
        <a:sp3d>
          <a:bevelT w="190500" h="190500"/>
        </a:sp3d>
      </dgm:spPr>
      <dgm:t>
        <a:bodyPr/>
        <a:lstStyle/>
        <a:p>
          <a:pPr latinLnBrk="1"/>
          <a:endParaRPr lang="ko-KR" altLang="en-US"/>
        </a:p>
      </dgm:t>
    </dgm:pt>
    <dgm:pt modelId="{27DD145A-A634-4B19-AB33-5687752A4159}" type="pres">
      <dgm:prSet presAssocID="{0F12CF54-F8EC-4486-8F40-956F33F8E148}" presName="composite" presStyleCnt="0"/>
      <dgm:spPr>
        <a:scene3d>
          <a:camera prst="orthographicFront"/>
          <a:lightRig rig="threePt" dir="t"/>
        </a:scene3d>
        <a:sp3d>
          <a:bevelT w="190500" h="190500"/>
        </a:sp3d>
      </dgm:spPr>
      <dgm:t>
        <a:bodyPr/>
        <a:lstStyle/>
        <a:p>
          <a:pPr latinLnBrk="1"/>
          <a:endParaRPr lang="ko-KR" altLang="en-US"/>
        </a:p>
      </dgm:t>
    </dgm:pt>
    <dgm:pt modelId="{694E0B49-797F-4262-A16A-CC393D6DCBD2}" type="pres">
      <dgm:prSet presAssocID="{0F12CF54-F8EC-4486-8F40-956F33F8E148}" presName="parentText" presStyleLbl="alignNode1" presStyleIdx="1" presStyleCnt="2">
        <dgm:presLayoutVars>
          <dgm:chMax val="1"/>
          <dgm:bulletEnabled val="1"/>
        </dgm:presLayoutVars>
      </dgm:prSet>
      <dgm:spPr>
        <a:prstGeom prst="chevron">
          <a:avLst/>
        </a:prstGeom>
      </dgm:spPr>
      <dgm:t>
        <a:bodyPr/>
        <a:lstStyle/>
        <a:p>
          <a:pPr latinLnBrk="1"/>
          <a:endParaRPr lang="ko-KR" altLang="en-US"/>
        </a:p>
      </dgm:t>
    </dgm:pt>
    <dgm:pt modelId="{8C1B9462-7429-421D-8D72-34D5BCD6048A}" type="pres">
      <dgm:prSet presAssocID="{0F12CF54-F8EC-4486-8F40-956F33F8E148}" presName="descendantText" presStyleLbl="alignAcc1" presStyleIdx="1" presStyleCnt="2">
        <dgm:presLayoutVars>
          <dgm:bulletEnabled val="1"/>
        </dgm:presLayoutVars>
      </dgm:prSet>
      <dgm:spPr>
        <a:xfrm rot="5400000">
          <a:off x="3261307" y="542708"/>
          <a:ext cx="591838" cy="5839723"/>
        </a:xfrm>
        <a:prstGeom prst="round2SameRect">
          <a:avLst/>
        </a:prstGeom>
      </dgm:spPr>
      <dgm:t>
        <a:bodyPr/>
        <a:lstStyle/>
        <a:p>
          <a:pPr latinLnBrk="1"/>
          <a:endParaRPr lang="ko-KR" altLang="en-US"/>
        </a:p>
      </dgm:t>
    </dgm:pt>
  </dgm:ptLst>
  <dgm:cxnLst>
    <dgm:cxn modelId="{E06DAD9D-0EC5-48DF-8E8D-E5A62067E885}" type="presOf" srcId="{4C32E3C6-91A2-4764-90B0-32FABA31CA70}" destId="{8C1B9462-7429-421D-8D72-34D5BCD6048A}" srcOrd="0" destOrd="0" presId="urn:microsoft.com/office/officeart/2005/8/layout/chevron2"/>
    <dgm:cxn modelId="{13E72F79-5BB1-4FFF-9D7D-10F11EC18443}" type="presOf" srcId="{5F65E37F-C746-4A68-9C92-A405467F6222}" destId="{F6F17164-B02F-41F7-A415-142F92D26ED3}" srcOrd="0" destOrd="0" presId="urn:microsoft.com/office/officeart/2005/8/layout/chevron2"/>
    <dgm:cxn modelId="{A103A831-B64E-476B-9DA4-D3D7EF23BE19}" type="presOf" srcId="{0F12CF54-F8EC-4486-8F40-956F33F8E148}" destId="{694E0B49-797F-4262-A16A-CC393D6DCBD2}" srcOrd="0" destOrd="0" presId="urn:microsoft.com/office/officeart/2005/8/layout/chevron2"/>
    <dgm:cxn modelId="{CB4968B6-0AB0-4E3A-9AD1-6BEDD4F63283}" type="presOf" srcId="{60DC6093-A322-46EE-B277-0DC6FC6D0ED2}" destId="{5B77CF78-FF67-429D-B464-37623E844982}" srcOrd="0" destOrd="0" presId="urn:microsoft.com/office/officeart/2005/8/layout/chevron2"/>
    <dgm:cxn modelId="{F614AF63-1C46-46DF-84AE-3E14505DA757}" type="presOf" srcId="{03ED3D26-E6EA-4554-9237-728A11E242DB}" destId="{CC7BC467-F204-4FC8-B2F9-522F4BDBA491}" srcOrd="0" destOrd="0" presId="urn:microsoft.com/office/officeart/2005/8/layout/chevron2"/>
    <dgm:cxn modelId="{76D6D373-D18C-49C1-A659-006CF385CAD5}" srcId="{0F12CF54-F8EC-4486-8F40-956F33F8E148}" destId="{4C32E3C6-91A2-4764-90B0-32FABA31CA70}" srcOrd="0" destOrd="0" parTransId="{51E6B443-2E38-41EB-92CC-29EE7F536DDC}" sibTransId="{DAA539AB-9EAA-428F-A7DA-B4E28E288EDD}"/>
    <dgm:cxn modelId="{D02A5DA2-333C-492C-8115-F5153AD21655}" srcId="{5F65E37F-C746-4A68-9C92-A405467F6222}" destId="{0F12CF54-F8EC-4486-8F40-956F33F8E148}" srcOrd="1" destOrd="0" parTransId="{1C8FD762-8314-44EE-9411-21CAF1B58543}" sibTransId="{050687AA-395B-49B5-A4EC-54CE75260587}"/>
    <dgm:cxn modelId="{9A082268-7F6C-47B0-BFED-493DC450501B}" srcId="{60DC6093-A322-46EE-B277-0DC6FC6D0ED2}" destId="{03ED3D26-E6EA-4554-9237-728A11E242DB}" srcOrd="0" destOrd="0" parTransId="{9D1F165C-16F6-4C77-9F10-D4FBA7D24FB3}" sibTransId="{010FA971-B222-4869-88C5-9EC923B60925}"/>
    <dgm:cxn modelId="{F29FB152-2AD3-4CDD-A163-49BF39501E25}" srcId="{5F65E37F-C746-4A68-9C92-A405467F6222}" destId="{60DC6093-A322-46EE-B277-0DC6FC6D0ED2}" srcOrd="0" destOrd="0" parTransId="{106C6A05-A65A-4660-8901-69C6DB76944E}" sibTransId="{DDD84D36-374B-4281-84DC-6D6770568527}"/>
    <dgm:cxn modelId="{E416CFD5-388C-4144-A28E-976900332F34}" type="presParOf" srcId="{F6F17164-B02F-41F7-A415-142F92D26ED3}" destId="{84F2986C-EC0E-497D-BCDC-2F2669E59386}" srcOrd="0" destOrd="0" presId="urn:microsoft.com/office/officeart/2005/8/layout/chevron2"/>
    <dgm:cxn modelId="{C2E75694-EE04-4C5C-A26C-BD3A219D940D}" type="presParOf" srcId="{84F2986C-EC0E-497D-BCDC-2F2669E59386}" destId="{5B77CF78-FF67-429D-B464-37623E844982}" srcOrd="0" destOrd="0" presId="urn:microsoft.com/office/officeart/2005/8/layout/chevron2"/>
    <dgm:cxn modelId="{AA5816C9-139E-457C-AD3D-82589A6061B1}" type="presParOf" srcId="{84F2986C-EC0E-497D-BCDC-2F2669E59386}" destId="{CC7BC467-F204-4FC8-B2F9-522F4BDBA491}" srcOrd="1" destOrd="0" presId="urn:microsoft.com/office/officeart/2005/8/layout/chevron2"/>
    <dgm:cxn modelId="{E87CF830-4AF8-4C62-B9D4-75E5D40D2122}" type="presParOf" srcId="{F6F17164-B02F-41F7-A415-142F92D26ED3}" destId="{893C2503-0860-479A-A9C7-765163BB2FC7}" srcOrd="1" destOrd="0" presId="urn:microsoft.com/office/officeart/2005/8/layout/chevron2"/>
    <dgm:cxn modelId="{9BE7212A-2035-417A-9DA9-9B02EA582DB1}" type="presParOf" srcId="{F6F17164-B02F-41F7-A415-142F92D26ED3}" destId="{27DD145A-A634-4B19-AB33-5687752A4159}" srcOrd="2" destOrd="0" presId="urn:microsoft.com/office/officeart/2005/8/layout/chevron2"/>
    <dgm:cxn modelId="{633D7295-7B61-4CFB-90EB-1137C4B3D205}" type="presParOf" srcId="{27DD145A-A634-4B19-AB33-5687752A4159}" destId="{694E0B49-797F-4262-A16A-CC393D6DCBD2}" srcOrd="0" destOrd="0" presId="urn:microsoft.com/office/officeart/2005/8/layout/chevron2"/>
    <dgm:cxn modelId="{04DAABC8-C1B3-41A7-B6DC-F74BA38953F5}" type="presParOf" srcId="{27DD145A-A634-4B19-AB33-5687752A4159}" destId="{8C1B9462-7429-421D-8D72-34D5BCD6048A}" srcOrd="1" destOrd="0" presId="urn:microsoft.com/office/officeart/2005/8/layout/chevr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92CC25-DD52-44E1-88C9-5CBF090BF943}" type="datetimeFigureOut">
              <a:rPr lang="ko-KR" altLang="en-US" smtClean="0"/>
              <a:pPr/>
              <a:t>2009-10-13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C06BEA-49A9-434B-9D71-FF742EC925E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B6C403-2840-4C74-854D-D68621C81DBA}" type="datetimeFigureOut">
              <a:rPr lang="ko-KR" altLang="en-US" smtClean="0"/>
              <a:pPr/>
              <a:t>2009-10-13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B69437-9949-4C93-8D0F-5CF403C5EC4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B69437-9949-4C93-8D0F-5CF403C5EC44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B69437-9949-4C93-8D0F-5CF403C5EC44}" type="slidenum">
              <a:rPr lang="ko-KR" altLang="en-US" smtClean="0"/>
              <a:pPr/>
              <a:t>16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B69437-9949-4C93-8D0F-5CF403C5EC44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B69437-9949-4C93-8D0F-5CF403C5EC44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B69437-9949-4C93-8D0F-5CF403C5EC44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B69437-9949-4C93-8D0F-5CF403C5EC44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B69437-9949-4C93-8D0F-5CF403C5EC44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B69437-9949-4C93-8D0F-5CF403C5EC44}" type="slidenum">
              <a:rPr lang="ko-KR" altLang="en-US" smtClean="0"/>
              <a:pPr/>
              <a:t>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B69437-9949-4C93-8D0F-5CF403C5EC44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B69437-9949-4C93-8D0F-5CF403C5EC44}" type="slidenum">
              <a:rPr lang="ko-KR" altLang="en-US" smtClean="0"/>
              <a:pPr/>
              <a:t>15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3.jpe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제목 슬라이드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2" name="Rectangle 70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50240" y="796944"/>
            <a:ext cx="9028112" cy="2060552"/>
          </a:xfrm>
        </p:spPr>
        <p:txBody>
          <a:bodyPr wrap="square" lIns="91440"/>
          <a:lstStyle>
            <a:lvl1pPr algn="ctr">
              <a:defRPr sz="480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  <p:pic>
        <p:nvPicPr>
          <p:cNvPr id="3" name="그림 2" descr="ciac0114.jpg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10000"/>
          </a:blip>
          <a:stretch>
            <a:fillRect/>
          </a:stretch>
        </p:blipFill>
        <p:spPr>
          <a:xfrm>
            <a:off x="3000364" y="1486768"/>
            <a:ext cx="738360" cy="656348"/>
          </a:xfrm>
          <a:prstGeom prst="rect">
            <a:avLst/>
          </a:prstGeom>
        </p:spPr>
      </p:pic>
      <p:pic>
        <p:nvPicPr>
          <p:cNvPr id="4" name="그림 3" descr="ciac0111.jpg"/>
          <p:cNvPicPr>
            <a:picLocks/>
          </p:cNvPicPr>
          <p:nvPr userDrawn="1"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10000"/>
          </a:blip>
          <a:stretch>
            <a:fillRect/>
          </a:stretch>
        </p:blipFill>
        <p:spPr>
          <a:xfrm>
            <a:off x="6286512" y="142852"/>
            <a:ext cx="720000" cy="648000"/>
          </a:xfrm>
          <a:prstGeom prst="rect">
            <a:avLst/>
          </a:prstGeom>
        </p:spPr>
      </p:pic>
      <p:pic>
        <p:nvPicPr>
          <p:cNvPr id="5" name="그림 4" descr="ciac0112.jpg"/>
          <p:cNvPicPr>
            <a:picLocks/>
          </p:cNvPicPr>
          <p:nvPr userDrawn="1"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10000"/>
          </a:blip>
          <a:stretch>
            <a:fillRect/>
          </a:stretch>
        </p:blipFill>
        <p:spPr>
          <a:xfrm>
            <a:off x="571472" y="428604"/>
            <a:ext cx="720000" cy="648000"/>
          </a:xfrm>
          <a:prstGeom prst="rect">
            <a:avLst/>
          </a:prstGeom>
        </p:spPr>
      </p:pic>
      <p:pic>
        <p:nvPicPr>
          <p:cNvPr id="12" name="그림 11" descr="cocz0336.jpg"/>
          <p:cNvPicPr>
            <a:picLocks noChangeAspect="1"/>
          </p:cNvPicPr>
          <p:nvPr userDrawn="1"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10000"/>
          </a:blip>
          <a:stretch>
            <a:fillRect/>
          </a:stretch>
        </p:blipFill>
        <p:spPr>
          <a:xfrm>
            <a:off x="1428728" y="1524000"/>
            <a:ext cx="547678" cy="547678"/>
          </a:xfrm>
          <a:prstGeom prst="rect">
            <a:avLst/>
          </a:prstGeom>
        </p:spPr>
      </p:pic>
      <p:pic>
        <p:nvPicPr>
          <p:cNvPr id="13" name="그림 12" descr="cocz0335.jpg"/>
          <p:cNvPicPr>
            <a:picLocks noChangeAspect="1"/>
          </p:cNvPicPr>
          <p:nvPr userDrawn="1"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10000"/>
          </a:blip>
          <a:stretch>
            <a:fillRect/>
          </a:stretch>
        </p:blipFill>
        <p:spPr>
          <a:xfrm>
            <a:off x="5214942" y="1571612"/>
            <a:ext cx="571504" cy="571504"/>
          </a:xfrm>
          <a:prstGeom prst="rect">
            <a:avLst/>
          </a:prstGeom>
        </p:spPr>
      </p:pic>
      <p:pic>
        <p:nvPicPr>
          <p:cNvPr id="9" name="그림 8" descr="ciac0112.jpg"/>
          <p:cNvPicPr>
            <a:picLocks/>
          </p:cNvPicPr>
          <p:nvPr userDrawn="1"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10000"/>
          </a:blip>
          <a:stretch>
            <a:fillRect/>
          </a:stretch>
        </p:blipFill>
        <p:spPr>
          <a:xfrm>
            <a:off x="8429652" y="500042"/>
            <a:ext cx="756000" cy="648000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1438" y="80944"/>
            <a:ext cx="6286512" cy="704850"/>
          </a:xfrm>
        </p:spPr>
        <p:txBody>
          <a:bodyPr/>
          <a:lstStyle>
            <a:lvl1pPr algn="l">
              <a:defRPr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974372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2800" b="1">
                <a:effectLst/>
                <a:latin typeface="맑은 고딕" pitchFamily="50" charset="-127"/>
                <a:ea typeface="맑은 고딕" pitchFamily="50" charset="-127"/>
              </a:defRPr>
            </a:lvl1pPr>
            <a:lvl2pPr>
              <a:defRPr sz="2400" b="1">
                <a:effectLst/>
                <a:latin typeface="맑은 고딕" pitchFamily="50" charset="-127"/>
                <a:ea typeface="맑은 고딕" pitchFamily="50" charset="-127"/>
              </a:defRPr>
            </a:lvl2pPr>
            <a:lvl3pPr>
              <a:defRPr sz="2000" b="1">
                <a:effectLst/>
                <a:latin typeface="맑은 고딕" pitchFamily="50" charset="-127"/>
                <a:ea typeface="맑은 고딕" pitchFamily="50" charset="-127"/>
              </a:defRPr>
            </a:lvl3pPr>
            <a:lvl4pPr>
              <a:defRPr sz="1800" b="1">
                <a:effectLst/>
                <a:latin typeface="맑은 고딕" pitchFamily="50" charset="-127"/>
                <a:ea typeface="맑은 고딕" pitchFamily="50" charset="-127"/>
              </a:defRPr>
            </a:lvl4pPr>
            <a:lvl5pPr>
              <a:defRPr sz="1800" b="1">
                <a:effectLst/>
                <a:latin typeface="맑은 고딕" pitchFamily="50" charset="-127"/>
                <a:ea typeface="맑은 고딕" pitchFamily="50" charset="-127"/>
              </a:defRPr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2908" y="13358"/>
            <a:ext cx="6429356" cy="70485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jpe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7.jpeg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Relationship Id="rId14" Type="http://schemas.openxmlformats.org/officeDocument/2006/relationships/image" Target="../media/image6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ciac0114.jpg"/>
          <p:cNvPicPr>
            <a:picLocks noChangeAspect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10000"/>
          </a:blip>
          <a:stretch>
            <a:fillRect/>
          </a:stretch>
        </p:blipFill>
        <p:spPr>
          <a:xfrm>
            <a:off x="3357554" y="5572140"/>
            <a:ext cx="928694" cy="928694"/>
          </a:xfrm>
          <a:prstGeom prst="rect">
            <a:avLst/>
          </a:prstGeom>
        </p:spPr>
      </p:pic>
      <p:pic>
        <p:nvPicPr>
          <p:cNvPr id="5" name="그림 4" descr="cocz0335.jpg"/>
          <p:cNvPicPr>
            <a:picLocks noChangeAspect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00100" y="714356"/>
            <a:ext cx="571504" cy="571504"/>
          </a:xfrm>
          <a:prstGeom prst="rect">
            <a:avLst/>
          </a:prstGeom>
        </p:spPr>
      </p:pic>
      <p:pic>
        <p:nvPicPr>
          <p:cNvPr id="6" name="그림 5" descr="ciac0111.jpg"/>
          <p:cNvPicPr>
            <a:picLocks noChangeAspect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10000"/>
          </a:blip>
          <a:stretch>
            <a:fillRect/>
          </a:stretch>
        </p:blipFill>
        <p:spPr>
          <a:xfrm>
            <a:off x="7429520" y="4572008"/>
            <a:ext cx="928694" cy="928694"/>
          </a:xfrm>
          <a:prstGeom prst="rect">
            <a:avLst/>
          </a:prstGeom>
        </p:spPr>
      </p:pic>
      <p:pic>
        <p:nvPicPr>
          <p:cNvPr id="7" name="그림 6" descr="ciac0112.jpg"/>
          <p:cNvPicPr>
            <a:picLocks noChangeAspect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10000"/>
          </a:blip>
          <a:stretch>
            <a:fillRect/>
          </a:stretch>
        </p:blipFill>
        <p:spPr>
          <a:xfrm>
            <a:off x="71406" y="5786454"/>
            <a:ext cx="1000132" cy="1000132"/>
          </a:xfrm>
          <a:prstGeom prst="rect">
            <a:avLst/>
          </a:prstGeom>
        </p:spPr>
      </p:pic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42908" y="13358"/>
            <a:ext cx="6500794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/>
            </a:outerShdw>
          </a:effectLst>
        </p:spPr>
        <p:txBody>
          <a:bodyPr vert="horz" wrap="none" lIns="234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제목 스타일 편집</a:t>
            </a:r>
          </a:p>
        </p:txBody>
      </p:sp>
      <p:pic>
        <p:nvPicPr>
          <p:cNvPr id="8" name="그림 7" descr="ciac0180.jpg"/>
          <p:cNvPicPr>
            <a:picLocks noChangeAspect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72330" y="152276"/>
            <a:ext cx="447100" cy="447100"/>
          </a:xfrm>
          <a:prstGeom prst="rect">
            <a:avLst/>
          </a:prstGeom>
        </p:spPr>
      </p:pic>
      <p:sp>
        <p:nvSpPr>
          <p:cNvPr id="9" name="직사각형 8"/>
          <p:cNvSpPr/>
          <p:nvPr/>
        </p:nvSpPr>
        <p:spPr>
          <a:xfrm>
            <a:off x="7533944" y="71414"/>
            <a:ext cx="1467212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extrusionH="57150" contourW="6350" prstMaterial="metal">
              <a:bevelT w="69850" h="69850" prst="divo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l" rtl="0" fontAlgn="base" latinLnBrk="1">
              <a:spcBef>
                <a:spcPct val="0"/>
              </a:spcBef>
              <a:spcAft>
                <a:spcPct val="0"/>
              </a:spcAft>
            </a:pPr>
            <a:r>
              <a:rPr kumimoji="1" lang="ko-KR" altLang="en-US" sz="1600" b="1" dirty="0">
                <a:solidFill>
                  <a:srgbClr val="003366"/>
                </a:solidFill>
                <a:effectLst>
                  <a:glow rad="101600">
                    <a:srgbClr val="000000">
                      <a:satMod val="175000"/>
                      <a:alpha val="40000"/>
                    </a:srgbClr>
                  </a:glow>
                  <a:reflection blurRad="6350" stA="60000" endA="900" endPos="58000" dir="5400000" sy="-100000" algn="bl" rotWithShape="0"/>
                </a:effectLst>
                <a:latin typeface="맑은 고딕" pitchFamily="50" charset="-127"/>
                <a:ea typeface="맑은 고딕" pitchFamily="50" charset="-127"/>
                <a:cs typeface="+mn-cs"/>
              </a:rPr>
              <a:t>워드프로세서</a:t>
            </a:r>
            <a:endParaRPr kumimoji="1" lang="en-US" altLang="ko-KR" sz="1050" b="1" kern="1200" dirty="0">
              <a:solidFill>
                <a:srgbClr val="0066FF"/>
              </a:solidFill>
              <a:effectLst>
                <a:glow rad="63500">
                  <a:srgbClr val="000000">
                    <a:satMod val="175000"/>
                    <a:alpha val="40000"/>
                  </a:srgb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60000" endA="900" endPos="58000" dir="5400000" sy="-100000" algn="bl" rotWithShape="0"/>
              </a:effectLst>
              <a:latin typeface="맑은 고딕" pitchFamily="50" charset="-127"/>
              <a:ea typeface="맑은 고딕" pitchFamily="50" charset="-127"/>
              <a:cs typeface="+mn-cs"/>
            </a:endParaRPr>
          </a:p>
        </p:txBody>
      </p:sp>
      <p:pic>
        <p:nvPicPr>
          <p:cNvPr id="10" name="그림 9" descr="cocz0336.jpg"/>
          <p:cNvPicPr>
            <a:picLocks noChangeAspect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524520" y="285728"/>
            <a:ext cx="547678" cy="547678"/>
          </a:xfrm>
          <a:prstGeom prst="rect">
            <a:avLst/>
          </a:prstGeom>
        </p:spPr>
      </p:pic>
      <p:sp>
        <p:nvSpPr>
          <p:cNvPr id="11" name="직사각형 10"/>
          <p:cNvSpPr/>
          <p:nvPr/>
        </p:nvSpPr>
        <p:spPr>
          <a:xfrm>
            <a:off x="7585286" y="428604"/>
            <a:ext cx="1324336" cy="2539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extrusionH="57150" contourW="6350" prstMaterial="metal">
              <a:bevelT w="69850" h="69850" prst="divo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l" rtl="0" fontAlgn="base" latinLnBrk="1">
              <a:spcBef>
                <a:spcPct val="0"/>
              </a:spcBef>
              <a:spcAft>
                <a:spcPct val="0"/>
              </a:spcAft>
            </a:pPr>
            <a:r>
              <a:rPr kumimoji="1" lang="ko-KR" altLang="en-US" sz="1050" b="1" kern="1200" dirty="0">
                <a:solidFill>
                  <a:srgbClr val="0066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맑은 고딕" pitchFamily="50" charset="-127"/>
                <a:ea typeface="맑은 고딕" pitchFamily="50" charset="-127"/>
                <a:cs typeface="+mn-cs"/>
              </a:rPr>
              <a:t>필기 </a:t>
            </a:r>
            <a:r>
              <a:rPr kumimoji="1" lang="en-US" altLang="ko-KR" sz="1050" b="1" kern="1200" dirty="0">
                <a:solidFill>
                  <a:srgbClr val="0066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맑은 고딕" pitchFamily="50" charset="-127"/>
                <a:ea typeface="맑은 고딕" pitchFamily="50" charset="-127"/>
                <a:cs typeface="+mn-cs"/>
              </a:rPr>
              <a:t>(</a:t>
            </a:r>
            <a:r>
              <a:rPr kumimoji="1" lang="en-US" altLang="ko-KR" sz="1050" b="1" kern="1200" dirty="0" smtClean="0">
                <a:solidFill>
                  <a:srgbClr val="0066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맑은 고딕" pitchFamily="50" charset="-127"/>
                <a:ea typeface="맑은 고딕" pitchFamily="50" charset="-127"/>
                <a:cs typeface="+mn-cs"/>
              </a:rPr>
              <a:t>1,2</a:t>
            </a:r>
            <a:r>
              <a:rPr kumimoji="1" lang="ko-KR" altLang="en-US" sz="1050" b="1" kern="1200" dirty="0" smtClean="0">
                <a:solidFill>
                  <a:srgbClr val="0066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맑은 고딕" pitchFamily="50" charset="-127"/>
                <a:ea typeface="맑은 고딕" pitchFamily="50" charset="-127"/>
                <a:cs typeface="+mn-cs"/>
              </a:rPr>
              <a:t>급 </a:t>
            </a:r>
            <a:r>
              <a:rPr kumimoji="1" lang="ko-KR" altLang="en-US" sz="1050" b="1" kern="1200" dirty="0">
                <a:solidFill>
                  <a:srgbClr val="0066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맑은 고딕" pitchFamily="50" charset="-127"/>
                <a:ea typeface="맑은 고딕" pitchFamily="50" charset="-127"/>
                <a:cs typeface="+mn-cs"/>
              </a:rPr>
              <a:t>공통</a:t>
            </a:r>
            <a:r>
              <a:rPr kumimoji="1" lang="en-US" altLang="ko-KR" sz="1050" b="1" kern="1200" dirty="0">
                <a:solidFill>
                  <a:srgbClr val="0066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맑은 고딕" pitchFamily="50" charset="-127"/>
                <a:ea typeface="맑은 고딕" pitchFamily="50" charset="-127"/>
                <a:cs typeface="+mn-cs"/>
              </a:rPr>
              <a:t>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</p:sldLayoutIdLst>
  <p:transition>
    <p:zoom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latinLnBrk="1" hangingPunct="1">
        <a:spcBef>
          <a:spcPct val="0"/>
        </a:spcBef>
        <a:spcAft>
          <a:spcPct val="0"/>
        </a:spcAft>
        <a:defRPr kumimoji="1" lang="ko-KR" altLang="en-US" sz="3200" b="1" dirty="0" smtClean="0">
          <a:solidFill>
            <a:srgbClr val="003366"/>
          </a:solidFill>
          <a:effectLst>
            <a:glow rad="63500">
              <a:schemeClr val="accent2">
                <a:satMod val="175000"/>
                <a:alpha val="40000"/>
              </a:schemeClr>
            </a:glow>
            <a:outerShdw blurRad="38100" dist="38100" dir="2700000" algn="tl">
              <a:srgbClr val="000000">
                <a:alpha val="43137"/>
              </a:srgbClr>
            </a:outerShdw>
            <a:reflection blurRad="6350" stA="60000" endA="900" endPos="58000" dir="5400000" sy="-100000" algn="bl" rotWithShape="0"/>
          </a:effectLst>
          <a:latin typeface="Arial" charset="0"/>
          <a:ea typeface="맑은 고딕" pitchFamily="50" charset="-127"/>
          <a:cs typeface="+mj-cs"/>
        </a:defRPr>
      </a:lvl1pPr>
      <a:lvl2pPr algn="l" rtl="0" eaLnBrk="1" fontAlgn="base" latinLnBrk="1" hangingPunct="1">
        <a:spcBef>
          <a:spcPct val="0"/>
        </a:spcBef>
        <a:spcAft>
          <a:spcPct val="0"/>
        </a:spcAft>
        <a:defRPr kumimoji="1" sz="3200">
          <a:solidFill>
            <a:srgbClr val="003366"/>
          </a:solidFill>
          <a:latin typeface="HY헤드라인M" pitchFamily="18" charset="-127"/>
          <a:ea typeface="HY헤드라인M" pitchFamily="18" charset="-127"/>
        </a:defRPr>
      </a:lvl2pPr>
      <a:lvl3pPr algn="l" rtl="0" eaLnBrk="1" fontAlgn="base" latinLnBrk="1" hangingPunct="1">
        <a:spcBef>
          <a:spcPct val="0"/>
        </a:spcBef>
        <a:spcAft>
          <a:spcPct val="0"/>
        </a:spcAft>
        <a:defRPr kumimoji="1" sz="3200">
          <a:solidFill>
            <a:srgbClr val="003366"/>
          </a:solidFill>
          <a:latin typeface="HY헤드라인M" pitchFamily="18" charset="-127"/>
          <a:ea typeface="HY헤드라인M" pitchFamily="18" charset="-127"/>
        </a:defRPr>
      </a:lvl3pPr>
      <a:lvl4pPr algn="l" rtl="0" eaLnBrk="1" fontAlgn="base" latinLnBrk="1" hangingPunct="1">
        <a:spcBef>
          <a:spcPct val="0"/>
        </a:spcBef>
        <a:spcAft>
          <a:spcPct val="0"/>
        </a:spcAft>
        <a:defRPr kumimoji="1" sz="3200">
          <a:solidFill>
            <a:srgbClr val="003366"/>
          </a:solidFill>
          <a:latin typeface="HY헤드라인M" pitchFamily="18" charset="-127"/>
          <a:ea typeface="HY헤드라인M" pitchFamily="18" charset="-127"/>
        </a:defRPr>
      </a:lvl4pPr>
      <a:lvl5pPr algn="l" rtl="0" eaLnBrk="1" fontAlgn="base" latinLnBrk="1" hangingPunct="1">
        <a:spcBef>
          <a:spcPct val="0"/>
        </a:spcBef>
        <a:spcAft>
          <a:spcPct val="0"/>
        </a:spcAft>
        <a:defRPr kumimoji="1" sz="3200">
          <a:solidFill>
            <a:srgbClr val="003366"/>
          </a:solidFill>
          <a:latin typeface="HY헤드라인M" pitchFamily="18" charset="-127"/>
          <a:ea typeface="HY헤드라인M" pitchFamily="18" charset="-127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kumimoji="1" sz="3200">
          <a:solidFill>
            <a:srgbClr val="003366"/>
          </a:solidFill>
          <a:latin typeface="HY헤드라인M" pitchFamily="18" charset="-127"/>
          <a:ea typeface="HY헤드라인M" pitchFamily="18" charset="-127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kumimoji="1" sz="3200">
          <a:solidFill>
            <a:srgbClr val="003366"/>
          </a:solidFill>
          <a:latin typeface="HY헤드라인M" pitchFamily="18" charset="-127"/>
          <a:ea typeface="HY헤드라인M" pitchFamily="18" charset="-127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kumimoji="1" sz="3200">
          <a:solidFill>
            <a:srgbClr val="003366"/>
          </a:solidFill>
          <a:latin typeface="HY헤드라인M" pitchFamily="18" charset="-127"/>
          <a:ea typeface="HY헤드라인M" pitchFamily="18" charset="-127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kumimoji="1" sz="3200">
          <a:solidFill>
            <a:srgbClr val="003366"/>
          </a:solidFill>
          <a:latin typeface="HY헤드라인M" pitchFamily="18" charset="-127"/>
          <a:ea typeface="HY헤드라인M" pitchFamily="18" charset="-127"/>
        </a:defRPr>
      </a:lvl9pPr>
    </p:titleStyle>
    <p:bodyStyle>
      <a:lvl1pPr marL="342900" indent="-342900" algn="l" rtl="0" eaLnBrk="1" fontAlgn="base" latinLnBrk="1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latinLnBrk="1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latinLnBrk="1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5" name="Rectangle 17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4800" dirty="0" smtClean="0">
                <a:latin typeface="+mj-lt"/>
              </a:rPr>
              <a:t>워드프로세서 </a:t>
            </a:r>
            <a:r>
              <a:rPr altLang="en-US" sz="4800" smtClean="0">
                <a:latin typeface="+mj-lt"/>
              </a:rPr>
              <a:t>필기</a:t>
            </a:r>
            <a:r>
              <a:rPr lang="en-US" altLang="en-US" sz="4800" dirty="0" smtClean="0">
                <a:latin typeface="+mj-lt"/>
              </a:rPr>
              <a:t/>
            </a:r>
            <a:br>
              <a:rPr lang="en-US" altLang="en-US" sz="4800" dirty="0" smtClean="0">
                <a:latin typeface="+mj-lt"/>
              </a:rPr>
            </a:br>
            <a:r>
              <a:rPr lang="en-US" altLang="en-US" sz="4800" dirty="0" smtClean="0">
                <a:latin typeface="+mj-lt"/>
              </a:rPr>
              <a:t>3</a:t>
            </a:r>
            <a:r>
              <a:rPr altLang="en-US" sz="4800" smtClean="0">
                <a:latin typeface="+mj-lt"/>
              </a:rPr>
              <a:t>과목</a:t>
            </a:r>
            <a:r>
              <a:rPr lang="en-US" altLang="en-US" dirty="0" smtClean="0">
                <a:latin typeface="+mj-lt"/>
              </a:rPr>
              <a:t> -39</a:t>
            </a:r>
            <a:r>
              <a:rPr altLang="en-US" sz="4800" smtClean="0">
                <a:latin typeface="+mj-lt"/>
              </a:rPr>
              <a:t>일차</a:t>
            </a:r>
            <a:endParaRPr lang="en-US" altLang="ko-KR" sz="4800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572264" y="6072206"/>
            <a:ext cx="2239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 fontAlgn="base" latinLnBrk="1">
              <a:spcBef>
                <a:spcPct val="0"/>
              </a:spcBef>
              <a:spcAft>
                <a:spcPct val="0"/>
              </a:spcAft>
            </a:pPr>
            <a:r>
              <a:rPr kumimoji="1" lang="ko-KR" altLang="en-US" sz="2400" b="1" kern="1200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  <a:cs typeface="+mn-cs"/>
              </a:rPr>
              <a:t>강  사 </a:t>
            </a:r>
            <a:r>
              <a:rPr kumimoji="1" lang="en-US" altLang="ko-KR" sz="2400" b="1" kern="1200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  <a:cs typeface="+mn-cs"/>
              </a:rPr>
              <a:t>: </a:t>
            </a:r>
            <a:r>
              <a:rPr kumimoji="1" lang="ko-KR" altLang="en-US" sz="2400" b="1" kern="1200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  <a:cs typeface="+mn-cs"/>
              </a:rPr>
              <a:t>김재숙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5" grpId="0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2908" y="13358"/>
            <a:ext cx="7429488" cy="704850"/>
          </a:xfrm>
        </p:spPr>
        <p:txBody>
          <a:bodyPr/>
          <a:lstStyle/>
          <a:p>
            <a:r>
              <a:rPr lang="en-US" altLang="ko-KR" sz="2800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1. </a:t>
            </a:r>
            <a:r>
              <a:rPr lang="en-US" altLang="ko-KR" sz="2800" dirty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PC</a:t>
            </a:r>
            <a:r>
              <a:rPr sz="280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의 </a:t>
            </a:r>
            <a:r>
              <a:rPr sz="280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유지와 보수 </a:t>
            </a:r>
            <a:r>
              <a:rPr lang="en-US" altLang="ko-KR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(</a:t>
            </a:r>
            <a:r>
              <a:rPr lang="en-US" altLang="ko-KR" sz="2800" dirty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PC</a:t>
            </a:r>
            <a:r>
              <a:rPr sz="280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의 업그레이드</a:t>
            </a:r>
            <a:r>
              <a:rPr lang="en-US" altLang="ko-KR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)</a:t>
            </a:r>
            <a:endParaRPr lang="ko-KR" altLang="en-US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14282" y="928670"/>
            <a:ext cx="8715436" cy="3093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 ④ 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하드 디스크 업그레이드</a:t>
            </a:r>
            <a:endParaRPr lang="en-US" altLang="ko-KR" b="1" dirty="0" smtClean="0">
              <a:latin typeface="맑은 고딕" pitchFamily="50" charset="-127"/>
              <a:ea typeface="맑은 고딕" pitchFamily="50" charset="-127"/>
            </a:endParaRP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  - 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종류 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: </a:t>
            </a: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  a. RAM 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메모리 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프로그램이 원활하게 실행되지 않거나 처리 속도가 느릴 때 업그레이드</a:t>
            </a:r>
            <a:endParaRPr lang="en-US" altLang="ko-KR" sz="1600" b="1" dirty="0" smtClean="0">
              <a:latin typeface="맑은 고딕" pitchFamily="50" charset="-127"/>
              <a:ea typeface="맑은 고딕" pitchFamily="50" charset="-127"/>
            </a:endParaRP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                        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하며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600" b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접근속도 단위가 작을수록 속도가 빠르다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  b. CD-ROM : 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데이터 전송 속도를 향상시키기 위해 배속이 빠른 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CD-ROM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으로 교체하는 </a:t>
            </a:r>
            <a:endParaRPr lang="en-US" altLang="ko-KR" sz="1600" b="1" dirty="0" smtClean="0">
              <a:latin typeface="맑은 고딕" pitchFamily="50" charset="-127"/>
              <a:ea typeface="맑은 고딕" pitchFamily="50" charset="-127"/>
            </a:endParaRP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                    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것을 말하며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600" b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배속이 클수록 빠르다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  c. 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그래픽 카드 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1600" b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메모리가 클수록 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표현 가능한 색상과 해상도를 높일 수 있다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	</a:t>
            </a:r>
            <a:endParaRPr lang="en-US" altLang="ko-KR" sz="1400" b="1" dirty="0" smtClean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2 . </a:t>
            </a:r>
            <a:r>
              <a:rPr smtClean="0"/>
              <a:t>기출문제 </a:t>
            </a:r>
            <a:r>
              <a:rPr lang="en-US" dirty="0" smtClean="0"/>
              <a:t>(1</a:t>
            </a:r>
            <a:r>
              <a:rPr smtClean="0"/>
              <a:t>급</a:t>
            </a:r>
            <a:r>
              <a:rPr lang="en-US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42918" y="1046177"/>
            <a:ext cx="8686800" cy="4525963"/>
          </a:xfrm>
        </p:spPr>
        <p:txBody>
          <a:bodyPr/>
          <a:lstStyle/>
          <a:p>
            <a:pPr marL="514350" indent="-514350">
              <a:buNone/>
            </a:pPr>
            <a:r>
              <a:rPr lang="en-US" altLang="ko-KR" sz="2600" dirty="0" smtClean="0"/>
              <a:t>59. </a:t>
            </a:r>
            <a:r>
              <a:rPr lang="ko-KR" altLang="en-US" sz="2600" dirty="0" smtClean="0"/>
              <a:t>다음 보기의 내용이 설명하고 있는 장치는 무엇인가</a:t>
            </a:r>
            <a:r>
              <a:rPr lang="en-US" altLang="ko-KR" sz="2600" dirty="0" smtClean="0"/>
              <a:t>?</a:t>
            </a:r>
          </a:p>
          <a:p>
            <a:pPr marL="514350" indent="-514350">
              <a:buNone/>
            </a:pPr>
            <a:endParaRPr lang="en-US" altLang="ko-KR" sz="2600" dirty="0" smtClean="0"/>
          </a:p>
          <a:p>
            <a:pPr marL="514350" indent="-514350">
              <a:buNone/>
            </a:pPr>
            <a:endParaRPr lang="en-US" altLang="ko-KR" sz="2600" dirty="0" smtClean="0"/>
          </a:p>
          <a:p>
            <a:pPr marL="514350" indent="-514350">
              <a:buNone/>
            </a:pPr>
            <a:endParaRPr lang="en-US" altLang="ko-KR" sz="2600" dirty="0" smtClean="0"/>
          </a:p>
          <a:p>
            <a:pPr marL="514350" indent="-514350">
              <a:buNone/>
            </a:pPr>
            <a:endParaRPr lang="en-US" altLang="ko-KR" sz="2600" dirty="0" smtClean="0"/>
          </a:p>
          <a:p>
            <a:pPr marL="514350" indent="-514350">
              <a:buNone/>
            </a:pPr>
            <a:endParaRPr lang="en-US" altLang="ko-KR" sz="2600" dirty="0" smtClean="0"/>
          </a:p>
          <a:p>
            <a:pPr marL="514350" indent="-514350">
              <a:buNone/>
            </a:pPr>
            <a:r>
              <a:rPr lang="en-US" altLang="ko-KR" sz="2400" dirty="0" smtClean="0"/>
              <a:t>① AGP</a:t>
            </a:r>
          </a:p>
          <a:p>
            <a:pPr marL="514350" indent="-514350">
              <a:buNone/>
            </a:pPr>
            <a:r>
              <a:rPr lang="en-US" altLang="ko-KR" sz="2400" dirty="0" smtClean="0"/>
              <a:t>② USB</a:t>
            </a:r>
          </a:p>
          <a:p>
            <a:pPr marL="514350" indent="-514350">
              <a:buNone/>
            </a:pPr>
            <a:r>
              <a:rPr lang="en-US" altLang="ko-KR" sz="2400" dirty="0" smtClean="0"/>
              <a:t>③ SCSI</a:t>
            </a:r>
          </a:p>
          <a:p>
            <a:pPr marL="514350" indent="-514350">
              <a:buNone/>
            </a:pPr>
            <a:r>
              <a:rPr lang="en-US" altLang="ko-KR" sz="2400" dirty="0" smtClean="0"/>
              <a:t>④ IEEE-1394</a:t>
            </a:r>
            <a:endParaRPr lang="en-US" altLang="ko-KR" sz="2600" dirty="0" smtClean="0"/>
          </a:p>
          <a:p>
            <a:pPr marL="514350" indent="-514350">
              <a:buFontTx/>
              <a:buChar char="-"/>
            </a:pPr>
            <a:endParaRPr lang="ko-KR" altLang="en-US" sz="2600" dirty="0" smtClean="0"/>
          </a:p>
        </p:txBody>
      </p:sp>
      <p:sp>
        <p:nvSpPr>
          <p:cNvPr id="4" name="직사각형 3"/>
          <p:cNvSpPr/>
          <p:nvPr/>
        </p:nvSpPr>
        <p:spPr>
          <a:xfrm>
            <a:off x="214282" y="1643050"/>
            <a:ext cx="8715436" cy="2143140"/>
          </a:xfrm>
          <a:prstGeom prst="rect">
            <a:avLst/>
          </a:prstGeom>
          <a:noFill/>
          <a:ln w="38100">
            <a:solidFill>
              <a:schemeClr val="bg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177800" lvl="0" indent="-1778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1" lang="ko-KR" altLang="en-US" b="1" kern="0" dirty="0" smtClean="0">
                <a:latin typeface="맑은 고딕" pitchFamily="50" charset="-127"/>
                <a:ea typeface="맑은 고딕" pitchFamily="50" charset="-127"/>
              </a:rPr>
              <a:t>직렬 포트의 일종으로서</a:t>
            </a:r>
            <a:r>
              <a:rPr kumimoji="1" lang="en-US" altLang="ko-KR" b="1" kern="0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kumimoji="1" lang="ko-KR" altLang="en-US" b="1" kern="0" dirty="0" smtClean="0">
                <a:latin typeface="맑은 고딕" pitchFamily="50" charset="-127"/>
                <a:ea typeface="맑은 고딕" pitchFamily="50" charset="-127"/>
              </a:rPr>
              <a:t>오디오 플레이어</a:t>
            </a:r>
            <a:r>
              <a:rPr kumimoji="1" lang="en-US" altLang="ko-KR" b="1" kern="0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kumimoji="1" lang="ko-KR" altLang="en-US" b="1" kern="0" dirty="0" smtClean="0">
                <a:latin typeface="맑은 고딕" pitchFamily="50" charset="-127"/>
                <a:ea typeface="맑은 고딕" pitchFamily="50" charset="-127"/>
              </a:rPr>
              <a:t>디지털 카메라</a:t>
            </a:r>
            <a:r>
              <a:rPr kumimoji="1" lang="en-US" altLang="ko-KR" b="1" kern="0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kumimoji="1" lang="ko-KR" altLang="en-US" b="1" kern="0" dirty="0" smtClean="0">
                <a:latin typeface="맑은 고딕" pitchFamily="50" charset="-127"/>
                <a:ea typeface="맑은 고딕" pitchFamily="50" charset="-127"/>
              </a:rPr>
              <a:t>마우스</a:t>
            </a:r>
            <a:r>
              <a:rPr kumimoji="1" lang="en-US" altLang="ko-KR" b="1" kern="0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kumimoji="1" lang="ko-KR" altLang="en-US" b="1" kern="0" dirty="0" smtClean="0">
                <a:latin typeface="맑은 고딕" pitchFamily="50" charset="-127"/>
                <a:ea typeface="맑은 고딕" pitchFamily="50" charset="-127"/>
              </a:rPr>
              <a:t>키보드</a:t>
            </a:r>
            <a:r>
              <a:rPr kumimoji="1" lang="en-US" altLang="ko-KR" b="1" kern="0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kumimoji="1" lang="ko-KR" altLang="en-US" b="1" kern="0" dirty="0" smtClean="0">
                <a:latin typeface="맑은 고딕" pitchFamily="50" charset="-127"/>
                <a:ea typeface="맑은 고딕" pitchFamily="50" charset="-127"/>
              </a:rPr>
              <a:t>스캐너 및 프린터 등과 같은 주변기기와 컴퓨터간의 플러그 앤 플레이 인터페이스이다</a:t>
            </a:r>
            <a:r>
              <a:rPr kumimoji="1" lang="en-US" altLang="ko-KR" b="1" kern="0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177800" lvl="0" indent="-1778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1" lang="en-US" altLang="ko-KR" b="1" kern="0" dirty="0" smtClean="0">
                <a:latin typeface="맑은 고딕" pitchFamily="50" charset="-127"/>
                <a:ea typeface="맑은 고딕" pitchFamily="50" charset="-127"/>
              </a:rPr>
              <a:t>12Mbps </a:t>
            </a:r>
            <a:r>
              <a:rPr kumimoji="1" lang="ko-KR" altLang="en-US" b="1" kern="0" dirty="0" smtClean="0">
                <a:latin typeface="맑은 고딕" pitchFamily="50" charset="-127"/>
                <a:ea typeface="맑은 고딕" pitchFamily="50" charset="-127"/>
              </a:rPr>
              <a:t>이상의 데이터 전송속도를 지원하고</a:t>
            </a:r>
            <a:r>
              <a:rPr kumimoji="1" lang="en-US" altLang="ko-KR" b="1" kern="0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kumimoji="1" lang="ko-KR" altLang="en-US" b="1" kern="0" dirty="0" smtClean="0">
                <a:latin typeface="맑은 고딕" pitchFamily="50" charset="-127"/>
                <a:ea typeface="맑은 고딕" pitchFamily="50" charset="-127"/>
              </a:rPr>
              <a:t>최대 </a:t>
            </a:r>
            <a:r>
              <a:rPr kumimoji="1" lang="en-US" altLang="ko-KR" b="1" kern="0" dirty="0" smtClean="0">
                <a:latin typeface="맑은 고딕" pitchFamily="50" charset="-127"/>
                <a:ea typeface="맑은 고딕" pitchFamily="50" charset="-127"/>
              </a:rPr>
              <a:t>127</a:t>
            </a:r>
            <a:r>
              <a:rPr kumimoji="1" lang="ko-KR" altLang="en-US" b="1" kern="0" dirty="0" smtClean="0">
                <a:latin typeface="맑은 고딕" pitchFamily="50" charset="-127"/>
                <a:ea typeface="맑은 고딕" pitchFamily="50" charset="-127"/>
              </a:rPr>
              <a:t>개까지 장치들을 사슬처럼 연결할 수 있다</a:t>
            </a:r>
            <a:r>
              <a:rPr kumimoji="1" lang="en-US" altLang="ko-KR" b="1" kern="0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177800" lvl="0" indent="-1778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1" lang="ko-KR" altLang="en-US" b="1" kern="0" dirty="0" smtClean="0">
                <a:latin typeface="맑은 고딕" pitchFamily="50" charset="-127"/>
                <a:ea typeface="맑은 고딕" pitchFamily="50" charset="-127"/>
              </a:rPr>
              <a:t>컴퓨터를 사용하는 도중에 이 방식의 주변 장치를 연결해도 인식할 수 있다</a:t>
            </a:r>
            <a:r>
              <a:rPr kumimoji="1" lang="en-US" altLang="ko-KR" b="1" kern="0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ko-KR" altLang="en-US" sz="1100" b="1" dirty="0" smtClean="0">
              <a:solidFill>
                <a:srgbClr val="FFFFFF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2 . </a:t>
            </a:r>
            <a:r>
              <a:rPr smtClean="0"/>
              <a:t>기출문제 </a:t>
            </a:r>
            <a:r>
              <a:rPr lang="en-US" dirty="0" smtClean="0"/>
              <a:t>(1</a:t>
            </a:r>
            <a:r>
              <a:rPr smtClean="0"/>
              <a:t>급</a:t>
            </a:r>
            <a:r>
              <a:rPr lang="en-US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42918" y="1046177"/>
            <a:ext cx="8686800" cy="4525963"/>
          </a:xfrm>
        </p:spPr>
        <p:txBody>
          <a:bodyPr/>
          <a:lstStyle/>
          <a:p>
            <a:pPr marL="514350" indent="-514350">
              <a:buNone/>
            </a:pPr>
            <a:r>
              <a:rPr lang="en-US" altLang="ko-KR" sz="2600" dirty="0" smtClean="0"/>
              <a:t>49. PC</a:t>
            </a:r>
            <a:r>
              <a:rPr lang="ko-KR" altLang="en-US" sz="2600" dirty="0" smtClean="0"/>
              <a:t>에서 메인보드를 구성하는 요소로서 데이터의 송수신과 관련된 제어를 담당하는 것으로 </a:t>
            </a:r>
            <a:r>
              <a:rPr lang="en-US" altLang="ko-KR" sz="2600" dirty="0" smtClean="0"/>
              <a:t>CPU, </a:t>
            </a:r>
            <a:r>
              <a:rPr lang="ko-KR" altLang="en-US" sz="2600" dirty="0" smtClean="0"/>
              <a:t>기억장치</a:t>
            </a:r>
            <a:r>
              <a:rPr lang="en-US" altLang="ko-KR" sz="2600" dirty="0" smtClean="0"/>
              <a:t>, </a:t>
            </a:r>
            <a:r>
              <a:rPr lang="ko-KR" altLang="en-US" sz="2600" dirty="0" smtClean="0"/>
              <a:t>시스템버스 간의 데이터 흐름을 제어하는 것은</a:t>
            </a:r>
            <a:r>
              <a:rPr lang="en-US" altLang="ko-KR" sz="2600" dirty="0" smtClean="0"/>
              <a:t>?</a:t>
            </a:r>
          </a:p>
          <a:p>
            <a:pPr marL="514350" indent="-514350">
              <a:buNone/>
            </a:pPr>
            <a:endParaRPr lang="en-US" altLang="ko-KR" sz="2600" dirty="0" smtClean="0"/>
          </a:p>
          <a:p>
            <a:pPr marL="514350" indent="-514350">
              <a:buNone/>
            </a:pPr>
            <a:r>
              <a:rPr lang="en-US" altLang="ko-KR" sz="2600" dirty="0" smtClean="0"/>
              <a:t>① </a:t>
            </a:r>
            <a:r>
              <a:rPr lang="ko-KR" altLang="en-US" sz="2600" dirty="0" err="1" smtClean="0"/>
              <a:t>바이오스</a:t>
            </a:r>
            <a:endParaRPr lang="en-US" altLang="ko-KR" sz="2600" dirty="0" smtClean="0"/>
          </a:p>
          <a:p>
            <a:pPr marL="514350" indent="-514350">
              <a:buNone/>
            </a:pPr>
            <a:r>
              <a:rPr lang="ko-KR" altLang="en-US" sz="2600" dirty="0" smtClean="0"/>
              <a:t>② </a:t>
            </a:r>
            <a:r>
              <a:rPr lang="ko-KR" altLang="en-US" sz="2600" dirty="0" err="1" smtClean="0"/>
              <a:t>칩셋</a:t>
            </a:r>
            <a:endParaRPr lang="ko-KR" altLang="en-US" sz="2600" dirty="0" smtClean="0"/>
          </a:p>
          <a:p>
            <a:pPr marL="514350" indent="-514350">
              <a:buNone/>
            </a:pPr>
            <a:r>
              <a:rPr lang="ko-KR" altLang="en-US" sz="2600" dirty="0" smtClean="0"/>
              <a:t>③ 모듈 램</a:t>
            </a:r>
            <a:endParaRPr lang="en-US" altLang="ko-KR" sz="2600" dirty="0" smtClean="0"/>
          </a:p>
          <a:p>
            <a:pPr marL="514350" indent="-514350">
              <a:buNone/>
            </a:pPr>
            <a:r>
              <a:rPr lang="ko-KR" altLang="en-US" sz="2600" dirty="0" smtClean="0"/>
              <a:t>④ 연결 포트</a:t>
            </a:r>
            <a:endParaRPr lang="en-US" altLang="ko-KR" sz="2600" dirty="0" smtClean="0"/>
          </a:p>
          <a:p>
            <a:pPr marL="514350" indent="-514350">
              <a:buNone/>
            </a:pPr>
            <a:endParaRPr lang="ko-KR" altLang="en-US" sz="2600" dirty="0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2 . </a:t>
            </a:r>
            <a:r>
              <a:rPr smtClean="0"/>
              <a:t>기출문제 </a:t>
            </a:r>
            <a:r>
              <a:rPr lang="en-US" dirty="0" smtClean="0"/>
              <a:t>(1</a:t>
            </a:r>
            <a:r>
              <a:rPr smtClean="0"/>
              <a:t>급</a:t>
            </a:r>
            <a:r>
              <a:rPr lang="en-US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42918" y="1046177"/>
            <a:ext cx="8686800" cy="4525963"/>
          </a:xfrm>
        </p:spPr>
        <p:txBody>
          <a:bodyPr/>
          <a:lstStyle/>
          <a:p>
            <a:pPr marL="514350" indent="-514350">
              <a:buNone/>
            </a:pPr>
            <a:r>
              <a:rPr lang="en-US" altLang="ko-KR" sz="2600" dirty="0" smtClean="0"/>
              <a:t>57. </a:t>
            </a:r>
            <a:r>
              <a:rPr lang="ko-KR" altLang="en-US" sz="2600" dirty="0" smtClean="0"/>
              <a:t>다음 중 </a:t>
            </a:r>
            <a:r>
              <a:rPr lang="en-US" altLang="ko-KR" sz="2600" dirty="0" smtClean="0"/>
              <a:t>CMOS Setup</a:t>
            </a:r>
            <a:r>
              <a:rPr lang="ko-KR" altLang="en-US" sz="2600" dirty="0" smtClean="0"/>
              <a:t>이 필요한 경우와 가장 거리가 먼 것은</a:t>
            </a:r>
            <a:r>
              <a:rPr lang="en-US" altLang="ko-KR" sz="2600" dirty="0" smtClean="0"/>
              <a:t>?</a:t>
            </a:r>
          </a:p>
          <a:p>
            <a:pPr marL="514350" indent="-514350">
              <a:buNone/>
            </a:pPr>
            <a:endParaRPr lang="en-US" altLang="ko-KR" sz="2400" b="0" dirty="0" smtClean="0"/>
          </a:p>
          <a:p>
            <a:pPr marL="514350" indent="-514350">
              <a:buNone/>
            </a:pPr>
            <a:r>
              <a:rPr lang="en-US" altLang="ko-KR" sz="2400" b="0" dirty="0" smtClean="0"/>
              <a:t>① </a:t>
            </a:r>
            <a:r>
              <a:rPr lang="ko-KR" altLang="en-US" sz="2400" b="0" dirty="0" smtClean="0"/>
              <a:t>필요에 의해 컴퓨터의 부팅 순서를 바꾸어야 하는 경우</a:t>
            </a:r>
          </a:p>
          <a:p>
            <a:pPr marL="514350" indent="-514350">
              <a:buNone/>
            </a:pPr>
            <a:r>
              <a:rPr lang="ko-KR" altLang="en-US" sz="2400" b="0" dirty="0" smtClean="0"/>
              <a:t>② 알 수 없는 원인에 의해 </a:t>
            </a:r>
            <a:r>
              <a:rPr lang="en-US" altLang="ko-KR" sz="2400" b="0" dirty="0" smtClean="0"/>
              <a:t>CMOS </a:t>
            </a:r>
            <a:r>
              <a:rPr lang="ko-KR" altLang="en-US" sz="2400" b="0" dirty="0" smtClean="0"/>
              <a:t>설정 값이 모두 지워진 경우</a:t>
            </a:r>
          </a:p>
          <a:p>
            <a:pPr marL="514350" indent="-514350">
              <a:buNone/>
            </a:pPr>
            <a:r>
              <a:rPr lang="ko-KR" altLang="en-US" sz="2400" b="0" dirty="0" smtClean="0"/>
              <a:t>③ 실행 중인 프로그램이 갑자기 멈추어 동작하지 않는 경우</a:t>
            </a:r>
          </a:p>
          <a:p>
            <a:pPr marL="514350" indent="-514350">
              <a:buNone/>
            </a:pPr>
            <a:r>
              <a:rPr lang="ko-KR" altLang="en-US" sz="2400" b="0" dirty="0" smtClean="0"/>
              <a:t>④ 설치한 하드웨어가 동작하지 않아 설정을 변경하는 경우</a:t>
            </a:r>
            <a:endParaRPr lang="en-US" altLang="ko-KR" sz="2400" b="0" dirty="0" smtClean="0"/>
          </a:p>
          <a:p>
            <a:pPr marL="514350" indent="-514350">
              <a:buNone/>
            </a:pPr>
            <a:endParaRPr lang="ko-KR" altLang="en-US" sz="2400" b="0" dirty="0" smtClean="0"/>
          </a:p>
          <a:p>
            <a:pPr marL="514350" indent="-514350">
              <a:buNone/>
            </a:pPr>
            <a:endParaRPr lang="ko-KR" altLang="en-US" sz="2600" dirty="0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2 . </a:t>
            </a:r>
            <a:r>
              <a:rPr smtClean="0"/>
              <a:t>기출문제 </a:t>
            </a:r>
            <a:r>
              <a:rPr lang="en-US" dirty="0" smtClean="0"/>
              <a:t>(2</a:t>
            </a:r>
            <a:r>
              <a:rPr smtClean="0"/>
              <a:t>급</a:t>
            </a:r>
            <a:r>
              <a:rPr lang="en-US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42918" y="928670"/>
            <a:ext cx="8686800" cy="4525963"/>
          </a:xfrm>
        </p:spPr>
        <p:txBody>
          <a:bodyPr/>
          <a:lstStyle/>
          <a:p>
            <a:pPr>
              <a:buNone/>
            </a:pPr>
            <a:r>
              <a:rPr lang="en-US" altLang="ko-KR" dirty="0" smtClean="0"/>
              <a:t>47. </a:t>
            </a:r>
            <a:r>
              <a:rPr lang="ko-KR" altLang="en-US" dirty="0" smtClean="0"/>
              <a:t>다음 중 하드웨어를 업그레이드할 때 적절하지 않은 것은</a:t>
            </a:r>
            <a:r>
              <a:rPr lang="en-US" altLang="ko-KR" dirty="0" smtClean="0"/>
              <a:t>?</a:t>
            </a:r>
          </a:p>
          <a:p>
            <a:pPr>
              <a:buNone/>
            </a:pPr>
            <a:endParaRPr lang="en-US" altLang="ko-KR" sz="2400" b="0" dirty="0" smtClean="0"/>
          </a:p>
          <a:p>
            <a:pPr>
              <a:buNone/>
            </a:pPr>
            <a:r>
              <a:rPr lang="en-US" altLang="ko-KR" sz="2400" b="0" dirty="0" smtClean="0"/>
              <a:t>① CPU </a:t>
            </a:r>
            <a:r>
              <a:rPr lang="ko-KR" altLang="en-US" sz="2400" b="0" dirty="0" err="1" smtClean="0"/>
              <a:t>클럭</a:t>
            </a:r>
            <a:r>
              <a:rPr lang="ko-KR" altLang="en-US" sz="2400" b="0" dirty="0" smtClean="0"/>
              <a:t> 속도가 큰 것을 선택한다</a:t>
            </a:r>
            <a:r>
              <a:rPr lang="en-US" altLang="ko-KR" sz="2400" b="0" dirty="0" smtClean="0"/>
              <a:t>.</a:t>
            </a:r>
          </a:p>
          <a:p>
            <a:pPr>
              <a:buNone/>
            </a:pPr>
            <a:r>
              <a:rPr lang="en-US" altLang="ko-KR" sz="2400" b="0" dirty="0" smtClean="0"/>
              <a:t>② </a:t>
            </a:r>
            <a:r>
              <a:rPr lang="ko-KR" altLang="en-US" sz="2400" b="0" dirty="0" smtClean="0"/>
              <a:t>그래픽 메모리 용량이 큰 것을 선택한다</a:t>
            </a:r>
            <a:r>
              <a:rPr lang="en-US" altLang="ko-KR" sz="2400" b="0" dirty="0" smtClean="0"/>
              <a:t>.</a:t>
            </a:r>
          </a:p>
          <a:p>
            <a:pPr>
              <a:buNone/>
            </a:pPr>
            <a:r>
              <a:rPr lang="en-US" altLang="ko-KR" sz="2400" b="0" dirty="0" smtClean="0"/>
              <a:t>③ RAM </a:t>
            </a:r>
            <a:r>
              <a:rPr lang="ko-KR" altLang="en-US" sz="2400" b="0" dirty="0" smtClean="0"/>
              <a:t>접근 속도가 큰 것을 선택한다</a:t>
            </a:r>
            <a:r>
              <a:rPr lang="en-US" altLang="ko-KR" sz="2400" b="0" dirty="0" smtClean="0"/>
              <a:t>.</a:t>
            </a:r>
          </a:p>
          <a:p>
            <a:pPr>
              <a:buNone/>
            </a:pPr>
            <a:r>
              <a:rPr lang="en-US" altLang="ko-KR" sz="2400" b="0" dirty="0" smtClean="0"/>
              <a:t>④ </a:t>
            </a:r>
            <a:r>
              <a:rPr lang="ko-KR" altLang="en-US" sz="2400" b="0" dirty="0" smtClean="0"/>
              <a:t>하드디스크 회전수가 큰 것을 선택한다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endParaRPr lang="en-US" altLang="ko-KR" sz="2400" dirty="0" smtClean="0"/>
          </a:p>
          <a:p>
            <a:pPr>
              <a:buNone/>
            </a:pPr>
            <a:endParaRPr lang="ko-KR" altLang="en-US" sz="2400" b="0" dirty="0" smtClean="0"/>
          </a:p>
          <a:p>
            <a:pPr>
              <a:buNone/>
            </a:pPr>
            <a:endParaRPr lang="en-US" altLang="ko-KR" dirty="0" smtClean="0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2 . </a:t>
            </a:r>
            <a:r>
              <a:rPr smtClean="0"/>
              <a:t>기출문제 </a:t>
            </a:r>
            <a:r>
              <a:rPr lang="en-US" dirty="0" smtClean="0"/>
              <a:t>(2</a:t>
            </a:r>
            <a:r>
              <a:rPr smtClean="0"/>
              <a:t>급</a:t>
            </a:r>
            <a:r>
              <a:rPr lang="en-US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85720" y="1071546"/>
            <a:ext cx="8686800" cy="4525963"/>
          </a:xfrm>
        </p:spPr>
        <p:txBody>
          <a:bodyPr/>
          <a:lstStyle/>
          <a:p>
            <a:pPr>
              <a:buNone/>
            </a:pPr>
            <a:r>
              <a:rPr lang="en-US" altLang="ko-KR" dirty="0" smtClean="0"/>
              <a:t>44. </a:t>
            </a:r>
            <a:r>
              <a:rPr lang="ko-KR" altLang="en-US" dirty="0" smtClean="0"/>
              <a:t>다음 중 하드웨어적인 업그레이드로 볼 수 없는 것은</a:t>
            </a:r>
            <a:r>
              <a:rPr lang="en-US" altLang="ko-KR" dirty="0" smtClean="0"/>
              <a:t>?</a:t>
            </a:r>
          </a:p>
          <a:p>
            <a:pPr>
              <a:buNone/>
            </a:pPr>
            <a:r>
              <a:rPr lang="en-US" altLang="ko-KR" dirty="0" smtClean="0"/>
              <a:t>① </a:t>
            </a:r>
            <a:r>
              <a:rPr lang="ko-KR" altLang="en-US" dirty="0" smtClean="0"/>
              <a:t>램</a:t>
            </a:r>
            <a:r>
              <a:rPr lang="en-US" altLang="ko-KR" dirty="0" smtClean="0"/>
              <a:t>(RAM)</a:t>
            </a:r>
            <a:r>
              <a:rPr lang="ko-KR" altLang="en-US" dirty="0" smtClean="0"/>
              <a:t>을 </a:t>
            </a:r>
            <a:r>
              <a:rPr lang="en-US" altLang="ko-KR" dirty="0" smtClean="0"/>
              <a:t>512MB</a:t>
            </a:r>
            <a:r>
              <a:rPr lang="ko-KR" altLang="en-US" dirty="0" smtClean="0"/>
              <a:t>에서 </a:t>
            </a:r>
            <a:r>
              <a:rPr lang="en-US" altLang="ko-KR" dirty="0" smtClean="0"/>
              <a:t>1GB</a:t>
            </a:r>
            <a:r>
              <a:rPr lang="ko-KR" altLang="en-US" dirty="0" smtClean="0"/>
              <a:t>로 업그레이드했다</a:t>
            </a:r>
            <a:r>
              <a:rPr lang="en-US" altLang="ko-KR" dirty="0" smtClean="0"/>
              <a:t>. </a:t>
            </a:r>
          </a:p>
          <a:p>
            <a:pPr>
              <a:buNone/>
            </a:pPr>
            <a:r>
              <a:rPr lang="en-US" altLang="ko-KR" dirty="0" smtClean="0"/>
              <a:t>② </a:t>
            </a:r>
            <a:r>
              <a:rPr lang="ko-KR" altLang="en-US" dirty="0" smtClean="0"/>
              <a:t>하드디스크의 용량을 </a:t>
            </a:r>
            <a:r>
              <a:rPr lang="en-US" altLang="ko-KR" dirty="0" smtClean="0"/>
              <a:t>80GB</a:t>
            </a:r>
            <a:r>
              <a:rPr lang="ko-KR" altLang="en-US" dirty="0" smtClean="0"/>
              <a:t>에서 </a:t>
            </a:r>
            <a:r>
              <a:rPr lang="en-US" altLang="ko-KR" dirty="0" smtClean="0"/>
              <a:t>160GB</a:t>
            </a:r>
            <a:r>
              <a:rPr lang="ko-KR" altLang="en-US" dirty="0" smtClean="0"/>
              <a:t>로 업그레이드했다</a:t>
            </a:r>
            <a:r>
              <a:rPr lang="en-US" altLang="ko-KR" dirty="0" smtClean="0"/>
              <a:t>. </a:t>
            </a:r>
          </a:p>
          <a:p>
            <a:pPr>
              <a:buNone/>
            </a:pPr>
            <a:r>
              <a:rPr lang="en-US" altLang="ko-KR" dirty="0" smtClean="0"/>
              <a:t>③ 32</a:t>
            </a:r>
            <a:r>
              <a:rPr lang="ko-KR" altLang="en-US" dirty="0" smtClean="0"/>
              <a:t>배속 </a:t>
            </a:r>
            <a:r>
              <a:rPr lang="en-US" altLang="ko-KR" dirty="0" smtClean="0"/>
              <a:t>CD-ROM</a:t>
            </a:r>
            <a:r>
              <a:rPr lang="ko-KR" altLang="en-US" dirty="0" smtClean="0"/>
              <a:t>을 </a:t>
            </a:r>
            <a:r>
              <a:rPr lang="en-US" altLang="ko-KR" dirty="0" smtClean="0"/>
              <a:t>40</a:t>
            </a:r>
            <a:r>
              <a:rPr lang="ko-KR" altLang="en-US" dirty="0" smtClean="0"/>
              <a:t>배속으로 업그레이드했다</a:t>
            </a:r>
            <a:r>
              <a:rPr lang="en-US" altLang="ko-KR" dirty="0" smtClean="0"/>
              <a:t>. </a:t>
            </a:r>
          </a:p>
          <a:p>
            <a:pPr>
              <a:buNone/>
            </a:pPr>
            <a:r>
              <a:rPr lang="en-US" altLang="ko-KR" dirty="0" smtClean="0"/>
              <a:t>④ Windows 98</a:t>
            </a:r>
            <a:r>
              <a:rPr lang="ko-KR" altLang="en-US" dirty="0" smtClean="0"/>
              <a:t>에서 </a:t>
            </a:r>
            <a:r>
              <a:rPr lang="en-US" altLang="ko-KR" dirty="0" smtClean="0"/>
              <a:t>Windows XP</a:t>
            </a:r>
            <a:r>
              <a:rPr lang="ko-KR" altLang="en-US" dirty="0" smtClean="0"/>
              <a:t>로 업그레이드했다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2 . </a:t>
            </a:r>
            <a:r>
              <a:rPr smtClean="0"/>
              <a:t>기출문제 </a:t>
            </a:r>
            <a:r>
              <a:rPr lang="en-US" dirty="0" smtClean="0"/>
              <a:t>(2</a:t>
            </a:r>
            <a:r>
              <a:rPr smtClean="0"/>
              <a:t>급</a:t>
            </a:r>
            <a:r>
              <a:rPr lang="en-US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282" y="1071546"/>
            <a:ext cx="8686800" cy="4525963"/>
          </a:xfrm>
        </p:spPr>
        <p:txBody>
          <a:bodyPr/>
          <a:lstStyle/>
          <a:p>
            <a:pPr>
              <a:buNone/>
            </a:pPr>
            <a:r>
              <a:rPr lang="en-US" altLang="ko-KR" sz="2400" dirty="0" smtClean="0"/>
              <a:t>57. </a:t>
            </a:r>
            <a:r>
              <a:rPr lang="ko-KR" altLang="en-US" sz="2400" dirty="0" smtClean="0"/>
              <a:t>다음은 하드디스크를 설치하는 순서이다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순서를 올바르게 나열한 것은</a:t>
            </a:r>
            <a:r>
              <a:rPr lang="en-US" altLang="ko-KR" sz="2400" dirty="0" smtClean="0"/>
              <a:t>?</a:t>
            </a:r>
          </a:p>
          <a:p>
            <a:pPr>
              <a:buNone/>
            </a:pPr>
            <a:endParaRPr lang="en-US" altLang="ko-KR" sz="2400" dirty="0" smtClean="0"/>
          </a:p>
          <a:p>
            <a:pPr>
              <a:buNone/>
            </a:pPr>
            <a:endParaRPr lang="en-US" altLang="ko-KR" sz="2400" dirty="0" smtClean="0"/>
          </a:p>
          <a:p>
            <a:pPr>
              <a:buNone/>
            </a:pPr>
            <a:endParaRPr lang="en-US" altLang="ko-KR" sz="2400" dirty="0" smtClean="0"/>
          </a:p>
          <a:p>
            <a:pPr>
              <a:buNone/>
            </a:pPr>
            <a:endParaRPr lang="en-US" altLang="ko-KR" sz="2400" dirty="0" smtClean="0"/>
          </a:p>
          <a:p>
            <a:pPr>
              <a:buNone/>
            </a:pPr>
            <a:endParaRPr lang="en-US" altLang="ko-KR" sz="2400" dirty="0" smtClean="0"/>
          </a:p>
          <a:p>
            <a:pPr>
              <a:buNone/>
            </a:pPr>
            <a:endParaRPr lang="en-US" altLang="ko-KR" sz="2400" dirty="0" smtClean="0"/>
          </a:p>
          <a:p>
            <a:pPr>
              <a:buNone/>
            </a:pPr>
            <a:r>
              <a:rPr lang="en-US" altLang="ko-KR" sz="2400" dirty="0" smtClean="0"/>
              <a:t>① (</a:t>
            </a:r>
            <a:r>
              <a:rPr lang="ko-KR" altLang="en-US" sz="2400" dirty="0" smtClean="0"/>
              <a:t>나</a:t>
            </a:r>
            <a:r>
              <a:rPr lang="en-US" altLang="ko-KR" sz="2400" dirty="0" smtClean="0"/>
              <a:t>), (</a:t>
            </a:r>
            <a:r>
              <a:rPr lang="ko-KR" altLang="en-US" sz="2400" dirty="0" smtClean="0"/>
              <a:t>라</a:t>
            </a:r>
            <a:r>
              <a:rPr lang="en-US" altLang="ko-KR" sz="2400" dirty="0" smtClean="0"/>
              <a:t>), (</a:t>
            </a:r>
            <a:r>
              <a:rPr lang="ko-KR" altLang="en-US" sz="2400" dirty="0" smtClean="0"/>
              <a:t>다</a:t>
            </a:r>
            <a:r>
              <a:rPr lang="en-US" altLang="ko-KR" sz="2400" dirty="0" smtClean="0"/>
              <a:t>), (</a:t>
            </a:r>
            <a:r>
              <a:rPr lang="ko-KR" altLang="en-US" sz="2400" dirty="0" smtClean="0"/>
              <a:t>가</a:t>
            </a:r>
            <a:r>
              <a:rPr lang="en-US" altLang="ko-KR" sz="2400" dirty="0" smtClean="0"/>
              <a:t>)</a:t>
            </a:r>
          </a:p>
          <a:p>
            <a:pPr>
              <a:buNone/>
            </a:pPr>
            <a:r>
              <a:rPr lang="en-US" altLang="ko-KR" sz="2400" dirty="0" smtClean="0"/>
              <a:t>② (</a:t>
            </a:r>
            <a:r>
              <a:rPr lang="ko-KR" altLang="en-US" sz="2400" dirty="0" smtClean="0"/>
              <a:t>라</a:t>
            </a:r>
            <a:r>
              <a:rPr lang="en-US" altLang="ko-KR" sz="2400" dirty="0" smtClean="0"/>
              <a:t>), (</a:t>
            </a:r>
            <a:r>
              <a:rPr lang="ko-KR" altLang="en-US" sz="2400" dirty="0" smtClean="0"/>
              <a:t>가</a:t>
            </a:r>
            <a:r>
              <a:rPr lang="en-US" altLang="ko-KR" sz="2400" dirty="0" smtClean="0"/>
              <a:t>), (</a:t>
            </a:r>
            <a:r>
              <a:rPr lang="ko-KR" altLang="en-US" sz="2400" dirty="0" smtClean="0"/>
              <a:t>나</a:t>
            </a:r>
            <a:r>
              <a:rPr lang="en-US" altLang="ko-KR" sz="2400" dirty="0" smtClean="0"/>
              <a:t>), (</a:t>
            </a:r>
            <a:r>
              <a:rPr lang="ko-KR" altLang="en-US" sz="2400" dirty="0" smtClean="0"/>
              <a:t>다</a:t>
            </a:r>
            <a:r>
              <a:rPr lang="en-US" altLang="ko-KR" sz="2400" dirty="0" smtClean="0"/>
              <a:t>)</a:t>
            </a:r>
          </a:p>
          <a:p>
            <a:pPr>
              <a:buNone/>
            </a:pPr>
            <a:r>
              <a:rPr lang="en-US" altLang="ko-KR" sz="2400" dirty="0" smtClean="0"/>
              <a:t>③ (</a:t>
            </a:r>
            <a:r>
              <a:rPr lang="ko-KR" altLang="en-US" sz="2400" dirty="0" smtClean="0"/>
              <a:t>가</a:t>
            </a:r>
            <a:r>
              <a:rPr lang="en-US" altLang="ko-KR" sz="2400" dirty="0" smtClean="0"/>
              <a:t>), (</a:t>
            </a:r>
            <a:r>
              <a:rPr lang="ko-KR" altLang="en-US" sz="2400" dirty="0" smtClean="0"/>
              <a:t>나</a:t>
            </a:r>
            <a:r>
              <a:rPr lang="en-US" altLang="ko-KR" sz="2400" dirty="0" smtClean="0"/>
              <a:t>), (</a:t>
            </a:r>
            <a:r>
              <a:rPr lang="ko-KR" altLang="en-US" sz="2400" dirty="0" smtClean="0"/>
              <a:t>다</a:t>
            </a:r>
            <a:r>
              <a:rPr lang="en-US" altLang="ko-KR" sz="2400" dirty="0" smtClean="0"/>
              <a:t>), (</a:t>
            </a:r>
            <a:r>
              <a:rPr lang="ko-KR" altLang="en-US" sz="2400" dirty="0" smtClean="0"/>
              <a:t>라</a:t>
            </a:r>
            <a:r>
              <a:rPr lang="en-US" altLang="ko-KR" sz="2400" dirty="0" smtClean="0"/>
              <a:t>)</a:t>
            </a:r>
          </a:p>
          <a:p>
            <a:pPr>
              <a:buNone/>
            </a:pPr>
            <a:r>
              <a:rPr lang="en-US" altLang="ko-KR" sz="2400" dirty="0" smtClean="0"/>
              <a:t>④ (</a:t>
            </a:r>
            <a:r>
              <a:rPr lang="ko-KR" altLang="en-US" sz="2400" dirty="0" smtClean="0"/>
              <a:t>다</a:t>
            </a:r>
            <a:r>
              <a:rPr lang="en-US" altLang="ko-KR" sz="2400" dirty="0" smtClean="0"/>
              <a:t>), (</a:t>
            </a:r>
            <a:r>
              <a:rPr lang="ko-KR" altLang="en-US" sz="2400" dirty="0" smtClean="0"/>
              <a:t>나</a:t>
            </a:r>
            <a:r>
              <a:rPr lang="en-US" altLang="ko-KR" sz="2400" dirty="0" smtClean="0"/>
              <a:t>), (</a:t>
            </a:r>
            <a:r>
              <a:rPr lang="ko-KR" altLang="en-US" sz="2400" dirty="0" smtClean="0"/>
              <a:t>가</a:t>
            </a:r>
            <a:r>
              <a:rPr lang="en-US" altLang="ko-KR" sz="2400" dirty="0" smtClean="0"/>
              <a:t>), (</a:t>
            </a:r>
            <a:r>
              <a:rPr lang="ko-KR" altLang="en-US" sz="2400" dirty="0" smtClean="0"/>
              <a:t>라</a:t>
            </a:r>
            <a:r>
              <a:rPr lang="en-US" altLang="ko-KR" sz="2400" dirty="0" smtClean="0"/>
              <a:t>)</a:t>
            </a:r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571472" y="2285992"/>
          <a:ext cx="7643866" cy="1681734"/>
        </p:xfrm>
        <a:graphic>
          <a:graphicData uri="http://schemas.openxmlformats.org/drawingml/2006/table">
            <a:tbl>
              <a:tblPr/>
              <a:tblGrid>
                <a:gridCol w="7643866"/>
              </a:tblGrid>
              <a:tr h="1643074">
                <a:tc>
                  <a:txBody>
                    <a:bodyPr/>
                    <a:lstStyle/>
                    <a:p>
                      <a:pPr marL="12700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8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lang="ko-KR" altLang="en-US" sz="18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가</a:t>
                      </a:r>
                      <a:r>
                        <a:rPr lang="en-US" altLang="ko-KR" sz="18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) </a:t>
                      </a:r>
                      <a:r>
                        <a:rPr lang="ko-KR" altLang="en-US" sz="18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파티션을 하고 포맷한다</a:t>
                      </a:r>
                      <a:r>
                        <a:rPr lang="en-US" altLang="ko-KR" sz="18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  <a:endParaRPr lang="ko-KR" altLang="en-US" sz="1800" b="1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12700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8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lang="ko-KR" altLang="en-US" sz="18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나</a:t>
                      </a:r>
                      <a:r>
                        <a:rPr lang="en-US" altLang="ko-KR" sz="18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) </a:t>
                      </a:r>
                      <a:r>
                        <a:rPr lang="ko-KR" altLang="en-US" sz="18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하드디스크를 적당한 위치에 장착한다</a:t>
                      </a:r>
                      <a:r>
                        <a:rPr lang="en-US" altLang="ko-KR" sz="18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  <a:endParaRPr lang="ko-KR" altLang="en-US" sz="1800" b="1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12700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8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lang="ko-KR" altLang="en-US" sz="18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다</a:t>
                      </a:r>
                      <a:r>
                        <a:rPr lang="en-US" altLang="ko-KR" sz="18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) </a:t>
                      </a:r>
                      <a:r>
                        <a:rPr lang="ko-KR" altLang="en-US" sz="18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전원 케이블을 하드디스크에 연결한다</a:t>
                      </a:r>
                      <a:r>
                        <a:rPr lang="en-US" altLang="ko-KR" sz="18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  <a:endParaRPr lang="ko-KR" altLang="en-US" sz="1800" b="1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12700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8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lang="ko-KR" altLang="en-US" sz="18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라</a:t>
                      </a:r>
                      <a:r>
                        <a:rPr lang="en-US" altLang="ko-KR" sz="18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) </a:t>
                      </a:r>
                      <a:r>
                        <a:rPr lang="ko-KR" altLang="en-US" sz="18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하드디스크와 컨트롤러를 케이블로 연결한다</a:t>
                      </a:r>
                      <a:r>
                        <a:rPr lang="en-US" altLang="ko-KR" sz="18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  <a:endParaRPr lang="ko-KR" altLang="en-US" sz="1800" b="1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1" name="Rectangle 5"/>
          <p:cNvSpPr>
            <a:spLocks noGrp="1" noChangeArrowheads="1"/>
          </p:cNvSpPr>
          <p:nvPr>
            <p:ph type="title"/>
          </p:nvPr>
        </p:nvSpPr>
        <p:spPr>
          <a:xfrm>
            <a:off x="142908" y="-24"/>
            <a:ext cx="9144000" cy="704850"/>
          </a:xfrm>
          <a:noFill/>
          <a:ln/>
        </p:spPr>
        <p:txBody>
          <a:bodyPr/>
          <a:lstStyle/>
          <a:p>
            <a:r>
              <a:rPr lang="ko-KR" altLang="en-US" dirty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목  </a:t>
            </a:r>
            <a:r>
              <a:rPr lang="ko-KR" altLang="en-US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차</a:t>
            </a:r>
            <a:r>
              <a:rPr lang="ko-KR" altLang="en-US" dirty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en-US" altLang="ko-KR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– </a:t>
            </a:r>
            <a:r>
              <a:rPr lang="en-US" altLang="ko-KR" dirty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PC</a:t>
            </a:r>
            <a:r>
              <a:rPr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의 </a:t>
            </a:r>
            <a:r>
              <a:rPr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유지와 보수</a:t>
            </a:r>
            <a:endParaRPr lang="en-US" altLang="ko-KR" dirty="0">
              <a:effectLst>
                <a:glow rad="63500">
                  <a:schemeClr val="accent4">
                    <a:satMod val="175000"/>
                    <a:alpha val="40000"/>
                  </a:schemeClr>
                </a:glow>
                <a:reflection blurRad="6350" stA="55000" endA="300" endPos="45500" dir="5400000" sy="-100000" algn="bl" rotWithShape="0"/>
              </a:effectLst>
            </a:endParaRPr>
          </a:p>
        </p:txBody>
      </p:sp>
      <p:graphicFrame>
        <p:nvGraphicFramePr>
          <p:cNvPr id="6" name="다이어그램 5"/>
          <p:cNvGraphicFramePr/>
          <p:nvPr/>
        </p:nvGraphicFramePr>
        <p:xfrm>
          <a:off x="642910" y="1643050"/>
          <a:ext cx="8001056" cy="40799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" name="그룹 10"/>
          <p:cNvGrpSpPr/>
          <p:nvPr/>
        </p:nvGrpSpPr>
        <p:grpSpPr>
          <a:xfrm>
            <a:off x="6472251" y="3929066"/>
            <a:ext cx="1757375" cy="571480"/>
            <a:chOff x="6472251" y="3929066"/>
            <a:chExt cx="1757375" cy="571480"/>
          </a:xfrm>
        </p:grpSpPr>
        <p:sp>
          <p:nvSpPr>
            <p:cNvPr id="7" name="포인트가 5개인 별 6"/>
            <p:cNvSpPr/>
            <p:nvPr/>
          </p:nvSpPr>
          <p:spPr>
            <a:xfrm>
              <a:off x="6472251" y="3929066"/>
              <a:ext cx="585792" cy="571480"/>
            </a:xfrm>
            <a:prstGeom prst="star5">
              <a:avLst>
                <a:gd name="adj" fmla="val 23293"/>
                <a:gd name="hf" fmla="val 105146"/>
                <a:gd name="vf" fmla="val 110557"/>
              </a:avLst>
            </a:prstGeom>
            <a:gradFill rotWithShape="1">
              <a:gsLst>
                <a:gs pos="0">
                  <a:srgbClr val="C0504D">
                    <a:shade val="51000"/>
                    <a:satMod val="130000"/>
                  </a:srgbClr>
                </a:gs>
                <a:gs pos="80000">
                  <a:srgbClr val="C0504D">
                    <a:shade val="93000"/>
                    <a:satMod val="130000"/>
                  </a:srgbClr>
                </a:gs>
                <a:gs pos="100000">
                  <a:srgbClr val="C0504D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/>
            </a:scene3d>
            <a:sp3d prstMaterial="softEdge">
              <a:bevelT w="88900" h="25400"/>
            </a:sp3d>
          </p:spPr>
          <p:txBody>
            <a:bodyPr rtlCol="0" anchor="ctr"/>
            <a:lstStyle/>
            <a:p>
              <a:pPr algn="ctr" rtl="0">
                <a:defRPr/>
              </a:pPr>
              <a:endParaRPr lang="ko-KR" altLang="en-US">
                <a:solidFill>
                  <a:sysClr val="window" lastClr="FFFFFF"/>
                </a:solidFill>
                <a:latin typeface="맑은 고딕"/>
                <a:ea typeface="맑은 고딕"/>
                <a:cs typeface="+mn-cs"/>
              </a:endParaRPr>
            </a:p>
          </p:txBody>
        </p:sp>
        <p:sp>
          <p:nvSpPr>
            <p:cNvPr id="8" name="포인트가 5개인 별 7"/>
            <p:cNvSpPr/>
            <p:nvPr/>
          </p:nvSpPr>
          <p:spPr>
            <a:xfrm>
              <a:off x="7058042" y="3929066"/>
              <a:ext cx="585792" cy="571480"/>
            </a:xfrm>
            <a:prstGeom prst="star5">
              <a:avLst>
                <a:gd name="adj" fmla="val 23293"/>
                <a:gd name="hf" fmla="val 105146"/>
                <a:gd name="vf" fmla="val 110557"/>
              </a:avLst>
            </a:prstGeom>
            <a:gradFill rotWithShape="1">
              <a:gsLst>
                <a:gs pos="0">
                  <a:srgbClr val="C0504D">
                    <a:shade val="51000"/>
                    <a:satMod val="130000"/>
                  </a:srgbClr>
                </a:gs>
                <a:gs pos="80000">
                  <a:srgbClr val="C0504D">
                    <a:shade val="93000"/>
                    <a:satMod val="130000"/>
                  </a:srgbClr>
                </a:gs>
                <a:gs pos="100000">
                  <a:srgbClr val="C0504D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/>
            </a:scene3d>
            <a:sp3d prstMaterial="softEdge">
              <a:bevelT w="88900" h="25400"/>
            </a:sp3d>
          </p:spPr>
          <p:txBody>
            <a:bodyPr rtlCol="0" anchor="ctr"/>
            <a:lstStyle/>
            <a:p>
              <a:pPr algn="ctr" rtl="0">
                <a:defRPr/>
              </a:pPr>
              <a:endParaRPr lang="ko-KR" altLang="en-US">
                <a:solidFill>
                  <a:sysClr val="window" lastClr="FFFFFF"/>
                </a:solidFill>
                <a:latin typeface="맑은 고딕"/>
                <a:ea typeface="맑은 고딕"/>
                <a:cs typeface="+mn-cs"/>
              </a:endParaRPr>
            </a:p>
          </p:txBody>
        </p:sp>
        <p:sp>
          <p:nvSpPr>
            <p:cNvPr id="10" name="포인트가 5개인 별 9"/>
            <p:cNvSpPr/>
            <p:nvPr/>
          </p:nvSpPr>
          <p:spPr>
            <a:xfrm>
              <a:off x="7643834" y="3929066"/>
              <a:ext cx="585792" cy="571480"/>
            </a:xfrm>
            <a:prstGeom prst="star5">
              <a:avLst>
                <a:gd name="adj" fmla="val 23293"/>
                <a:gd name="hf" fmla="val 105146"/>
                <a:gd name="vf" fmla="val 110557"/>
              </a:avLst>
            </a:prstGeom>
            <a:gradFill rotWithShape="1">
              <a:gsLst>
                <a:gs pos="0">
                  <a:srgbClr val="C0504D">
                    <a:shade val="51000"/>
                    <a:satMod val="130000"/>
                  </a:srgbClr>
                </a:gs>
                <a:gs pos="80000">
                  <a:srgbClr val="C0504D">
                    <a:shade val="93000"/>
                    <a:satMod val="130000"/>
                  </a:srgbClr>
                </a:gs>
                <a:gs pos="100000">
                  <a:srgbClr val="C0504D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/>
            </a:scene3d>
            <a:sp3d prstMaterial="softEdge">
              <a:bevelT w="88900" h="25400"/>
            </a:sp3d>
          </p:spPr>
          <p:txBody>
            <a:bodyPr rtlCol="0" anchor="ctr"/>
            <a:lstStyle/>
            <a:p>
              <a:pPr algn="ctr" rtl="0">
                <a:defRPr/>
              </a:pPr>
              <a:endParaRPr lang="ko-KR" altLang="en-US">
                <a:solidFill>
                  <a:sysClr val="window" lastClr="FFFFFF"/>
                </a:solidFill>
                <a:latin typeface="맑은 고딕"/>
                <a:ea typeface="맑은 고딕"/>
                <a:cs typeface="+mn-cs"/>
              </a:endParaRPr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2908" y="13358"/>
            <a:ext cx="7429488" cy="704850"/>
          </a:xfrm>
        </p:spPr>
        <p:txBody>
          <a:bodyPr/>
          <a:lstStyle/>
          <a:p>
            <a:r>
              <a:rPr lang="en-US" altLang="ko-KR" sz="2800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1. </a:t>
            </a:r>
            <a:r>
              <a:rPr lang="en-US" altLang="ko-KR" sz="2800" dirty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PC</a:t>
            </a:r>
            <a:r>
              <a:rPr sz="280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의 </a:t>
            </a:r>
            <a:r>
              <a:rPr sz="280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유지와 보수 </a:t>
            </a:r>
            <a:r>
              <a:rPr lang="en-US" altLang="ko-KR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(</a:t>
            </a:r>
            <a:r>
              <a:rPr lang="en-US" altLang="ko-KR" sz="2800" dirty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PC</a:t>
            </a:r>
            <a:r>
              <a:rPr sz="280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의 구성요소</a:t>
            </a:r>
            <a:r>
              <a:rPr lang="en-US" altLang="ko-KR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)</a:t>
            </a:r>
            <a:endParaRPr lang="ko-KR" altLang="en-US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14282" y="928670"/>
            <a:ext cx="8715436" cy="553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⑤ 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포트 </a:t>
            </a: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(Port)</a:t>
            </a: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  - 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입출력 인터페이스라고도 하며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컴퓨터와 주변장치를 연결하는 접속 부분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  - 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주로 키보드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마우스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프린터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스캐너 등을 연결할 때 사용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altLang="ko-KR" sz="1600" b="1" dirty="0" smtClean="0">
              <a:latin typeface="맑은 고딕" pitchFamily="50" charset="-127"/>
              <a:ea typeface="맑은 고딕" pitchFamily="50" charset="-127"/>
            </a:endParaRP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altLang="ko-KR" sz="1600" b="1" dirty="0" smtClean="0">
              <a:latin typeface="맑은 고딕" pitchFamily="50" charset="-127"/>
              <a:ea typeface="맑은 고딕" pitchFamily="50" charset="-127"/>
            </a:endParaRP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altLang="ko-KR" sz="1600" b="1" dirty="0" smtClean="0">
              <a:latin typeface="맑은 고딕" pitchFamily="50" charset="-127"/>
              <a:ea typeface="맑은 고딕" pitchFamily="50" charset="-127"/>
            </a:endParaRP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altLang="ko-KR" sz="1600" b="1" dirty="0" smtClean="0">
              <a:latin typeface="맑은 고딕" pitchFamily="50" charset="-127"/>
              <a:ea typeface="맑은 고딕" pitchFamily="50" charset="-127"/>
            </a:endParaRP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altLang="ko-KR" sz="1600" b="1" dirty="0" smtClean="0">
              <a:latin typeface="맑은 고딕" pitchFamily="50" charset="-127"/>
              <a:ea typeface="맑은 고딕" pitchFamily="50" charset="-127"/>
            </a:endParaRP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altLang="ko-KR" sz="1600" b="1" dirty="0" smtClean="0">
              <a:latin typeface="맑은 고딕" pitchFamily="50" charset="-127"/>
              <a:ea typeface="맑은 고딕" pitchFamily="50" charset="-127"/>
            </a:endParaRP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altLang="ko-KR" b="1" dirty="0" smtClean="0">
              <a:latin typeface="맑은 고딕" pitchFamily="50" charset="-127"/>
              <a:ea typeface="맑은 고딕" pitchFamily="50" charset="-127"/>
            </a:endParaRP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altLang="ko-KR" b="1" dirty="0" smtClean="0">
              <a:latin typeface="맑은 고딕" pitchFamily="50" charset="-127"/>
              <a:ea typeface="맑은 고딕" pitchFamily="50" charset="-127"/>
            </a:endParaRP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altLang="ko-KR" b="1" dirty="0" smtClean="0">
              <a:latin typeface="맑은 고딕" pitchFamily="50" charset="-127"/>
              <a:ea typeface="맑은 고딕" pitchFamily="50" charset="-127"/>
            </a:endParaRP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altLang="ko-KR" b="1" dirty="0" smtClean="0">
              <a:latin typeface="맑은 고딕" pitchFamily="50" charset="-127"/>
              <a:ea typeface="맑은 고딕" pitchFamily="50" charset="-127"/>
            </a:endParaRP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※ </a:t>
            </a:r>
            <a:r>
              <a:rPr lang="ko-KR" altLang="en-US" sz="1600" b="1" dirty="0" err="1" smtClean="0">
                <a:latin typeface="맑은 고딕" pitchFamily="50" charset="-127"/>
                <a:ea typeface="맑은 고딕" pitchFamily="50" charset="-127"/>
              </a:rPr>
              <a:t>핫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 플러그인  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컴퓨터를 사용하는 도중에 주변장치를 연결해도 인식할 수 있는 기능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graphicFrame>
        <p:nvGraphicFramePr>
          <p:cNvPr id="4" name="Group 25"/>
          <p:cNvGraphicFramePr>
            <a:graphicFrameLocks/>
          </p:cNvGraphicFramePr>
          <p:nvPr/>
        </p:nvGraphicFramePr>
        <p:xfrm>
          <a:off x="428596" y="2357430"/>
          <a:ext cx="8215370" cy="3448499"/>
        </p:xfrm>
        <a:graphic>
          <a:graphicData uri="http://schemas.openxmlformats.org/drawingml/2006/table">
            <a:tbl>
              <a:tblPr>
                <a:gradFill rotWithShape="1">
                  <a:gsLst>
                    <a:gs pos="0">
                      <a:srgbClr val="F79646">
                        <a:shade val="51000"/>
                        <a:satMod val="130000"/>
                      </a:srgbClr>
                    </a:gs>
                    <a:gs pos="80000">
                      <a:srgbClr val="F79646">
                        <a:shade val="93000"/>
                        <a:satMod val="130000"/>
                      </a:srgbClr>
                    </a:gs>
                    <a:gs pos="100000">
                      <a:srgbClr val="F79646">
                        <a:shade val="94000"/>
                        <a:satMod val="135000"/>
                      </a:srgbClr>
                    </a:gs>
                  </a:gsLst>
                  <a:lin ang="16200000" scaled="0"/>
                </a:gradFill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</a:tblPr>
              <a:tblGrid>
                <a:gridCol w="1785950"/>
                <a:gridCol w="6429420"/>
              </a:tblGrid>
              <a:tr h="428628">
                <a:tc>
                  <a:txBody>
                    <a:bodyPr/>
                    <a:lstStyle/>
                    <a:p>
                      <a:pPr rtl="0" fontAlgn="t"/>
                      <a:r>
                        <a:rPr lang="ko-KR" altLang="en-US" sz="1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직렬 포트</a:t>
                      </a:r>
                      <a:endParaRPr lang="ko-KR" sz="18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0" marR="0" marT="0" marB="0" anchor="ctr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3366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ko-KR" altLang="en-US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한 번에 </a:t>
                      </a:r>
                      <a:r>
                        <a:rPr lang="en-US" altLang="ko-KR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r>
                        <a:rPr lang="ko-KR" altLang="en-US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비트씩 전송하는 방식으로 마우스</a:t>
                      </a:r>
                      <a:r>
                        <a:rPr lang="en-US" altLang="ko-KR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모뎀 등에 사용</a:t>
                      </a:r>
                      <a:r>
                        <a:rPr lang="en-US" altLang="ko-KR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</a:p>
                  </a:txBody>
                  <a:tcPr marL="180000" marR="0" marT="0" marB="0" anchor="ctr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8F8F8"/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indent="0" algn="l" defTabSz="914400" rtl="0" eaLnBrk="1" fontAlgn="t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병렬 포트</a:t>
                      </a:r>
                    </a:p>
                  </a:txBody>
                  <a:tcPr marL="180000" marR="0" marT="0" marB="0" anchor="ctr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3366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ko-KR" altLang="en-US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한 번에 </a:t>
                      </a:r>
                      <a:r>
                        <a:rPr lang="en-US" altLang="ko-KR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8</a:t>
                      </a:r>
                      <a:r>
                        <a:rPr lang="ko-KR" altLang="en-US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비트</a:t>
                      </a:r>
                      <a:r>
                        <a:rPr lang="en-US" altLang="ko-KR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, 16</a:t>
                      </a:r>
                      <a:r>
                        <a:rPr lang="ko-KR" altLang="en-US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비트씩 전송하는 방식으로 프린터</a:t>
                      </a:r>
                      <a:r>
                        <a:rPr lang="en-US" altLang="ko-KR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스캐너 등에 사용</a:t>
                      </a:r>
                      <a:r>
                        <a:rPr lang="en-US" altLang="ko-KR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  <a:endParaRPr lang="ko-KR" sz="14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0" marR="0" marT="0" marB="0" anchor="ctr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8F8F8"/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rtl="0" fontAlgn="t"/>
                      <a:r>
                        <a:rPr lang="en-US" altLang="ko-KR" sz="1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PS/2</a:t>
                      </a:r>
                      <a:r>
                        <a:rPr lang="en-US" altLang="ko-KR" sz="18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18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포트</a:t>
                      </a:r>
                      <a:endParaRPr lang="ko-KR" sz="18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0" marR="0" marT="0" marB="0" anchor="ctr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3366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ko-KR" altLang="en-US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마우스</a:t>
                      </a:r>
                      <a:r>
                        <a:rPr lang="en-US" altLang="ko-KR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키보드 등을 단독으로 연결하기 위한 포트</a:t>
                      </a:r>
                      <a:r>
                        <a:rPr lang="en-US" altLang="ko-KR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  <a:endParaRPr lang="ko-KR" sz="14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0" marR="0" marT="0" marB="0" anchor="ctr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8F8F8"/>
                    </a:solidFill>
                  </a:tcPr>
                </a:tc>
              </a:tr>
              <a:tr h="1285884">
                <a:tc>
                  <a:txBody>
                    <a:bodyPr/>
                    <a:lstStyle/>
                    <a:p>
                      <a:pPr rtl="0" fontAlgn="t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USB </a:t>
                      </a: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포트</a:t>
                      </a:r>
                      <a:endParaRPr lang="ko-KR" sz="1800" b="1" dirty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0" marR="0" marT="0" marB="0" anchor="ctr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336600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-88900" rtl="0" fontAlgn="t">
                        <a:buFont typeface="Arial" pitchFamily="34" charset="0"/>
                        <a:buChar char="•"/>
                      </a:pPr>
                      <a:r>
                        <a:rPr lang="ko-KR" altLang="en-US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하나의 포트를 허브를 이용해서 </a:t>
                      </a:r>
                      <a:r>
                        <a:rPr lang="en-US" altLang="ko-KR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127</a:t>
                      </a:r>
                      <a:r>
                        <a:rPr lang="ko-KR" altLang="en-US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개까지 주변장치와 연결할 수 있음</a:t>
                      </a:r>
                      <a:r>
                        <a:rPr lang="en-US" altLang="ko-KR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</a:p>
                    <a:p>
                      <a:pPr marL="88900" indent="-88900" rtl="0" fontAlgn="t">
                        <a:buFont typeface="Arial" pitchFamily="34" charset="0"/>
                        <a:buChar char="•"/>
                      </a:pPr>
                      <a:r>
                        <a:rPr lang="ko-KR" altLang="en-US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디지털카메라</a:t>
                      </a:r>
                      <a:r>
                        <a:rPr lang="en-US" altLang="ko-KR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마우스</a:t>
                      </a:r>
                      <a:r>
                        <a:rPr lang="en-US" altLang="ko-KR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키보드</a:t>
                      </a:r>
                      <a:r>
                        <a:rPr lang="en-US" altLang="ko-KR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프린터 등의 주변 기기와 컴퓨터 간의 </a:t>
                      </a:r>
                      <a:r>
                        <a:rPr lang="en-US" altLang="ko-KR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PnP </a:t>
                      </a:r>
                      <a:br>
                        <a:rPr lang="en-US" altLang="ko-KR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</a:br>
                      <a:r>
                        <a:rPr lang="ko-KR" altLang="en-US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인터페이스 지원</a:t>
                      </a:r>
                      <a:r>
                        <a:rPr lang="en-US" altLang="ko-KR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</a:p>
                    <a:p>
                      <a:pPr marL="88900" indent="-88900" rtl="0" fontAlgn="t">
                        <a:buFont typeface="Arial" pitchFamily="34" charset="0"/>
                        <a:buChar char="•"/>
                      </a:pPr>
                      <a:r>
                        <a:rPr lang="ko-KR" altLang="en-US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전원이 켜 있는 상태에서 장치를 연결할 수 있는 </a:t>
                      </a:r>
                      <a:r>
                        <a:rPr lang="ko-KR" altLang="en-US" sz="1400" b="1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핫</a:t>
                      </a:r>
                      <a:r>
                        <a:rPr lang="ko-KR" altLang="en-US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 플러그인 지원</a:t>
                      </a:r>
                      <a:r>
                        <a:rPr lang="en-US" altLang="ko-KR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  <a:endParaRPr lang="ko-KR" sz="14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0" marR="0" marT="0" marB="0" anchor="ctr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8F8F8"/>
                    </a:solidFill>
                  </a:tcPr>
                </a:tc>
              </a:tr>
              <a:tr h="876731">
                <a:tc>
                  <a:txBody>
                    <a:bodyPr/>
                    <a:lstStyle/>
                    <a:p>
                      <a:pPr rtl="0" fontAlgn="t"/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무선 직렬 포트</a:t>
                      </a:r>
                      <a:endParaRPr lang="en-US" altLang="ko-KR" sz="1800" b="1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rtl="0" fontAlgn="t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(IrDA)</a:t>
                      </a:r>
                      <a:endParaRPr lang="ko-KR" sz="18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0" marR="0" marT="0" marB="0" anchor="ctr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336600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-88900" rtl="0" fontAlgn="t">
                        <a:buFont typeface="Arial" pitchFamily="34" charset="0"/>
                        <a:buChar char="•"/>
                      </a:pPr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케이블 없이 적외선을 이용하여 주변장치와 통신을 가능하게 해주는 </a:t>
                      </a:r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/>
                      </a:r>
                      <a:b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</a:b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표준 인터페이스</a:t>
                      </a:r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</a:p>
                    <a:p>
                      <a:pPr marL="88900" indent="-88900" rtl="0" fontAlgn="t">
                        <a:buFont typeface="Arial" pitchFamily="34" charset="0"/>
                        <a:buChar char="•"/>
                      </a:pP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주로 노트북에 사용</a:t>
                      </a:r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  <a:endParaRPr lang="ko-KR" sz="14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0" marR="0" marT="0" marB="0" anchor="ctr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8F8F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2908" y="13358"/>
            <a:ext cx="7429488" cy="704850"/>
          </a:xfrm>
        </p:spPr>
        <p:txBody>
          <a:bodyPr/>
          <a:lstStyle/>
          <a:p>
            <a:r>
              <a:rPr lang="en-US" altLang="ko-KR" sz="2800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1. </a:t>
            </a:r>
            <a:r>
              <a:rPr lang="en-US" altLang="ko-KR" sz="2800" dirty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PC</a:t>
            </a:r>
            <a:r>
              <a:rPr sz="280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의 </a:t>
            </a:r>
            <a:r>
              <a:rPr sz="280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유지와 보수 </a:t>
            </a:r>
            <a:r>
              <a:rPr lang="en-US" altLang="ko-KR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(</a:t>
            </a:r>
            <a:r>
              <a:rPr lang="en-US" altLang="ko-KR" sz="2800" dirty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PC</a:t>
            </a:r>
            <a:r>
              <a:rPr sz="280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의 구성요소</a:t>
            </a:r>
            <a:r>
              <a:rPr lang="en-US" altLang="ko-KR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)</a:t>
            </a:r>
            <a:endParaRPr lang="ko-KR" altLang="en-US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14282" y="928670"/>
            <a:ext cx="8715436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⑥ 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버스 </a:t>
            </a: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(Bus)</a:t>
            </a: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  -  CPU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와 메모리 사이에 정보 전송에 사용되는 통로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  </a:t>
            </a: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altLang="ko-KR" sz="1600" b="1" dirty="0" smtClean="0">
              <a:latin typeface="맑은 고딕" pitchFamily="50" charset="-127"/>
              <a:ea typeface="맑은 고딕" pitchFamily="50" charset="-127"/>
            </a:endParaRP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altLang="ko-KR" sz="1600" b="1" dirty="0" smtClean="0">
              <a:latin typeface="맑은 고딕" pitchFamily="50" charset="-127"/>
              <a:ea typeface="맑은 고딕" pitchFamily="50" charset="-127"/>
            </a:endParaRP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altLang="ko-KR" sz="1600" b="1" dirty="0" smtClean="0">
              <a:latin typeface="맑은 고딕" pitchFamily="50" charset="-127"/>
              <a:ea typeface="맑은 고딕" pitchFamily="50" charset="-127"/>
            </a:endParaRP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altLang="ko-KR" sz="1600" b="1" dirty="0" smtClean="0">
              <a:latin typeface="맑은 고딕" pitchFamily="50" charset="-127"/>
              <a:ea typeface="맑은 고딕" pitchFamily="50" charset="-127"/>
            </a:endParaRP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altLang="ko-KR" sz="1600" b="1" dirty="0" smtClean="0">
              <a:latin typeface="맑은 고딕" pitchFamily="50" charset="-127"/>
              <a:ea typeface="맑은 고딕" pitchFamily="50" charset="-127"/>
            </a:endParaRP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altLang="ko-KR" b="1" dirty="0" smtClean="0">
              <a:latin typeface="맑은 고딕" pitchFamily="50" charset="-127"/>
              <a:ea typeface="맑은 고딕" pitchFamily="50" charset="-127"/>
            </a:endParaRP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altLang="ko-KR" b="1" dirty="0" smtClean="0">
              <a:latin typeface="맑은 고딕" pitchFamily="50" charset="-127"/>
              <a:ea typeface="맑은 고딕" pitchFamily="50" charset="-127"/>
            </a:endParaRP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altLang="ko-KR" b="1" dirty="0" smtClean="0">
              <a:latin typeface="맑은 고딕" pitchFamily="50" charset="-127"/>
              <a:ea typeface="맑은 고딕" pitchFamily="50" charset="-127"/>
            </a:endParaRP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altLang="ko-KR" sz="1600" b="1" dirty="0" smtClean="0"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4" name="Group 25"/>
          <p:cNvGraphicFramePr>
            <a:graphicFrameLocks/>
          </p:cNvGraphicFramePr>
          <p:nvPr/>
        </p:nvGraphicFramePr>
        <p:xfrm>
          <a:off x="428596" y="2000240"/>
          <a:ext cx="7286676" cy="2820724"/>
        </p:xfrm>
        <a:graphic>
          <a:graphicData uri="http://schemas.openxmlformats.org/drawingml/2006/table">
            <a:tbl>
              <a:tblPr>
                <a:gradFill rotWithShape="1">
                  <a:gsLst>
                    <a:gs pos="0">
                      <a:srgbClr val="F79646">
                        <a:shade val="51000"/>
                        <a:satMod val="130000"/>
                      </a:srgbClr>
                    </a:gs>
                    <a:gs pos="80000">
                      <a:srgbClr val="F79646">
                        <a:shade val="93000"/>
                        <a:satMod val="130000"/>
                      </a:srgbClr>
                    </a:gs>
                    <a:gs pos="100000">
                      <a:srgbClr val="F79646">
                        <a:shade val="94000"/>
                        <a:satMod val="135000"/>
                      </a:srgbClr>
                    </a:gs>
                  </a:gsLst>
                  <a:lin ang="16200000" scaled="0"/>
                </a:gradFill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</a:tblPr>
              <a:tblGrid>
                <a:gridCol w="1643074"/>
                <a:gridCol w="5643602"/>
              </a:tblGrid>
              <a:tr h="642942">
                <a:tc>
                  <a:txBody>
                    <a:bodyPr/>
                    <a:lstStyle/>
                    <a:p>
                      <a:pPr rtl="0" fontAlgn="t"/>
                      <a:r>
                        <a:rPr lang="en-US" altLang="ko-KR" sz="1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1. </a:t>
                      </a:r>
                      <a:r>
                        <a:rPr lang="ko-KR" altLang="en-US" sz="1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내부 버스</a:t>
                      </a:r>
                      <a:endParaRPr lang="ko-KR" sz="18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0" marR="0" marT="0" marB="0" anchor="ctr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336600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-88900" rtl="0" fontAlgn="t">
                        <a:buFont typeface="Arial" pitchFamily="34" charset="0"/>
                        <a:buChar char="•"/>
                      </a:pPr>
                      <a:r>
                        <a:rPr lang="en-US" altLang="ko-KR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CPU </a:t>
                      </a:r>
                      <a:r>
                        <a:rPr lang="ko-KR" altLang="en-US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내부에서 레지스터 간의 데이터 전송에 사용되는 통로</a:t>
                      </a:r>
                      <a:r>
                        <a:rPr lang="en-US" altLang="ko-KR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</a:p>
                    <a:p>
                      <a:pPr marL="88900" indent="-88900" rtl="0" fontAlgn="t">
                        <a:buFont typeface="Arial" pitchFamily="34" charset="0"/>
                        <a:buChar char="•"/>
                      </a:pPr>
                      <a:r>
                        <a:rPr lang="ko-KR" altLang="en-US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버스의 폭에 따라 </a:t>
                      </a:r>
                      <a:r>
                        <a:rPr lang="en-US" altLang="ko-KR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16,32,64</a:t>
                      </a:r>
                      <a:r>
                        <a:rPr lang="ko-KR" altLang="en-US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비트로 구분</a:t>
                      </a:r>
                      <a:r>
                        <a:rPr lang="en-US" altLang="ko-KR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</a:p>
                  </a:txBody>
                  <a:tcPr marL="180000" marR="0" marT="0" marB="0" anchor="ctr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8F8F8"/>
                    </a:solidFill>
                  </a:tcPr>
                </a:tc>
              </a:tr>
              <a:tr h="1500198">
                <a:tc>
                  <a:txBody>
                    <a:bodyPr/>
                    <a:lstStyle/>
                    <a:p>
                      <a:pPr marL="0" marR="0" indent="0" algn="l" defTabSz="914400" rtl="0" eaLnBrk="1" fontAlgn="t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2. </a:t>
                      </a:r>
                      <a:r>
                        <a:rPr lang="ko-KR" altLang="en-US" sz="1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외부 버스</a:t>
                      </a:r>
                    </a:p>
                  </a:txBody>
                  <a:tcPr marL="180000" marR="0" marT="0" marB="0" anchor="ctr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336600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-88900" rtl="0" fontAlgn="t">
                        <a:buFont typeface="Arial" pitchFamily="34" charset="0"/>
                        <a:buChar char="•"/>
                      </a:pPr>
                      <a:r>
                        <a:rPr lang="en-US" altLang="ko-KR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CPU</a:t>
                      </a:r>
                      <a:r>
                        <a:rPr lang="ko-KR" altLang="en-US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와 주변장치 간의 데이터 전송에 사용되는 통로</a:t>
                      </a:r>
                      <a:r>
                        <a:rPr lang="en-US" altLang="ko-KR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</a:p>
                    <a:p>
                      <a:pPr marL="88900" indent="-88900" rtl="0" fontAlgn="t">
                        <a:buFont typeface="Arial" pitchFamily="34" charset="0"/>
                        <a:buChar char="•"/>
                      </a:pPr>
                      <a:r>
                        <a:rPr lang="ko-KR" altLang="en-US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제어 버스</a:t>
                      </a:r>
                      <a:r>
                        <a:rPr lang="en-US" altLang="ko-KR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(Control Bus)</a:t>
                      </a:r>
                      <a:r>
                        <a:rPr lang="ko-KR" altLang="en-US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: </a:t>
                      </a:r>
                      <a:r>
                        <a:rPr lang="ko-KR" altLang="en-US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제어 신호 전달</a:t>
                      </a:r>
                      <a:endParaRPr lang="en-US" altLang="ko-KR" sz="14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88900" indent="-88900" rtl="0" fontAlgn="t">
                        <a:buFont typeface="Arial" pitchFamily="34" charset="0"/>
                        <a:buChar char="•"/>
                      </a:pPr>
                      <a:r>
                        <a:rPr lang="ko-KR" altLang="en-US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데이터 버스</a:t>
                      </a:r>
                      <a:r>
                        <a:rPr lang="en-US" altLang="ko-KR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(Data</a:t>
                      </a:r>
                      <a:r>
                        <a:rPr lang="en-US" altLang="ko-KR" sz="14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Bus)</a:t>
                      </a:r>
                      <a:r>
                        <a:rPr lang="ko-KR" altLang="en-US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: </a:t>
                      </a:r>
                      <a:r>
                        <a:rPr lang="ko-KR" altLang="en-US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데이터 전달</a:t>
                      </a:r>
                      <a:endParaRPr lang="en-US" altLang="ko-KR" sz="14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88900" indent="-88900" rtl="0" fontAlgn="t">
                        <a:buFont typeface="Arial" pitchFamily="34" charset="0"/>
                        <a:buChar char="•"/>
                      </a:pPr>
                      <a:r>
                        <a:rPr lang="ko-KR" altLang="en-US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주소 버스 </a:t>
                      </a:r>
                      <a:r>
                        <a:rPr lang="en-US" altLang="ko-KR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(Address Bus)</a:t>
                      </a:r>
                      <a:r>
                        <a:rPr lang="ko-KR" altLang="en-US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: </a:t>
                      </a:r>
                      <a:r>
                        <a:rPr lang="ko-KR" altLang="en-US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기억장치 주소 전달</a:t>
                      </a:r>
                      <a:endParaRPr lang="ko-KR" sz="14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0" marR="0" marT="0" marB="0" anchor="ctr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8F8F8"/>
                    </a:solidFill>
                  </a:tcPr>
                </a:tc>
              </a:tr>
              <a:tr h="677584">
                <a:tc>
                  <a:txBody>
                    <a:bodyPr/>
                    <a:lstStyle/>
                    <a:p>
                      <a:pPr rtl="0" fontAlgn="t"/>
                      <a:r>
                        <a:rPr lang="en-US" altLang="ko-KR" sz="1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3. </a:t>
                      </a:r>
                      <a:r>
                        <a:rPr lang="ko-KR" altLang="en-US" sz="1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제어 버스</a:t>
                      </a:r>
                      <a:endParaRPr lang="ko-KR" sz="18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0" marR="0" marT="0" marB="0" anchor="ctr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336600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-88900" rtl="0" fontAlgn="t">
                        <a:buFont typeface="Arial" pitchFamily="34" charset="0"/>
                        <a:buChar char="•"/>
                      </a:pPr>
                      <a:r>
                        <a:rPr lang="ko-KR" altLang="en-US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제어</a:t>
                      </a:r>
                      <a:r>
                        <a:rPr lang="en-US" altLang="ko-KR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신호 전달</a:t>
                      </a:r>
                      <a:endParaRPr lang="ko-KR" sz="14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0" marR="0" marT="0" marB="0" anchor="ctr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8F8F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2908" y="13358"/>
            <a:ext cx="7429488" cy="704850"/>
          </a:xfrm>
        </p:spPr>
        <p:txBody>
          <a:bodyPr/>
          <a:lstStyle/>
          <a:p>
            <a:r>
              <a:rPr lang="en-US" altLang="ko-KR" sz="2800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1. </a:t>
            </a:r>
            <a:r>
              <a:rPr lang="en-US" altLang="ko-KR" sz="2800" dirty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PC</a:t>
            </a:r>
            <a:r>
              <a:rPr sz="280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의 </a:t>
            </a:r>
            <a:r>
              <a:rPr sz="280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유지와 보수 </a:t>
            </a:r>
            <a:r>
              <a:rPr lang="en-US" altLang="ko-KR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(</a:t>
            </a:r>
            <a:r>
              <a:rPr lang="en-US" altLang="ko-KR" sz="2800" dirty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PC</a:t>
            </a:r>
            <a:r>
              <a:rPr sz="280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의 구성요소</a:t>
            </a:r>
            <a:r>
              <a:rPr lang="en-US" altLang="ko-KR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)</a:t>
            </a:r>
            <a:endParaRPr lang="ko-KR" altLang="en-US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14282" y="928670"/>
            <a:ext cx="8715436" cy="5401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3) 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하드디스크</a:t>
            </a: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(HDD)</a:t>
            </a: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  - 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하드디스크 연결 방식을 확인해야 한다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  - 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하드디스크의 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Dip 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스위치를 마스터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(Master)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나 슬레이브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(Slave)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로 정확히 설정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① 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하드디스크 연결 방식</a:t>
            </a:r>
            <a:endParaRPr lang="en-US" altLang="ko-KR" sz="1600" b="1" dirty="0" smtClean="0">
              <a:latin typeface="맑은 고딕" pitchFamily="50" charset="-127"/>
              <a:ea typeface="맑은 고딕" pitchFamily="50" charset="-127"/>
            </a:endParaRP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altLang="ko-KR" sz="1600" b="1" dirty="0" smtClean="0">
              <a:latin typeface="맑은 고딕" pitchFamily="50" charset="-127"/>
              <a:ea typeface="맑은 고딕" pitchFamily="50" charset="-127"/>
            </a:endParaRP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altLang="ko-KR" sz="1600" b="1" dirty="0" smtClean="0">
              <a:latin typeface="맑은 고딕" pitchFamily="50" charset="-127"/>
              <a:ea typeface="맑은 고딕" pitchFamily="50" charset="-127"/>
            </a:endParaRP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altLang="ko-KR" sz="1600" b="1" dirty="0" smtClean="0">
              <a:latin typeface="맑은 고딕" pitchFamily="50" charset="-127"/>
              <a:ea typeface="맑은 고딕" pitchFamily="50" charset="-127"/>
            </a:endParaRP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altLang="ko-KR" sz="1600" b="1" dirty="0" smtClean="0">
              <a:latin typeface="맑은 고딕" pitchFamily="50" charset="-127"/>
              <a:ea typeface="맑은 고딕" pitchFamily="50" charset="-127"/>
            </a:endParaRP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altLang="ko-KR" sz="1600" b="1" dirty="0" smtClean="0">
              <a:latin typeface="맑은 고딕" pitchFamily="50" charset="-127"/>
              <a:ea typeface="맑은 고딕" pitchFamily="50" charset="-127"/>
            </a:endParaRP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altLang="ko-KR" sz="1600" b="1" dirty="0" smtClean="0">
              <a:latin typeface="맑은 고딕" pitchFamily="50" charset="-127"/>
              <a:ea typeface="맑은 고딕" pitchFamily="50" charset="-127"/>
            </a:endParaRP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altLang="ko-KR" sz="1600" b="1" dirty="0" smtClean="0">
              <a:latin typeface="맑은 고딕" pitchFamily="50" charset="-127"/>
              <a:ea typeface="맑은 고딕" pitchFamily="50" charset="-127"/>
            </a:endParaRP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altLang="ko-KR" b="1" dirty="0" smtClean="0">
              <a:latin typeface="맑은 고딕" pitchFamily="50" charset="-127"/>
              <a:ea typeface="맑은 고딕" pitchFamily="50" charset="-127"/>
            </a:endParaRP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altLang="ko-KR" b="1" dirty="0" smtClean="0">
              <a:latin typeface="맑은 고딕" pitchFamily="50" charset="-127"/>
              <a:ea typeface="맑은 고딕" pitchFamily="50" charset="-127"/>
            </a:endParaRP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※ </a:t>
            </a:r>
            <a:r>
              <a:rPr lang="ko-KR" altLang="en-US" sz="1600" b="1" dirty="0" err="1" smtClean="0">
                <a:latin typeface="맑은 고딕" pitchFamily="50" charset="-127"/>
                <a:ea typeface="맑은 고딕" pitchFamily="50" charset="-127"/>
              </a:rPr>
              <a:t>터미네이션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(Termination) : 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장치간의 연결이 끝난 것을 알려주는 종단장치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graphicFrame>
        <p:nvGraphicFramePr>
          <p:cNvPr id="4" name="Group 25"/>
          <p:cNvGraphicFramePr>
            <a:graphicFrameLocks/>
          </p:cNvGraphicFramePr>
          <p:nvPr/>
        </p:nvGraphicFramePr>
        <p:xfrm>
          <a:off x="428596" y="2766583"/>
          <a:ext cx="8215370" cy="2805557"/>
        </p:xfrm>
        <a:graphic>
          <a:graphicData uri="http://schemas.openxmlformats.org/drawingml/2006/table">
            <a:tbl>
              <a:tblPr>
                <a:gradFill rotWithShape="1">
                  <a:gsLst>
                    <a:gs pos="0">
                      <a:srgbClr val="F79646">
                        <a:shade val="51000"/>
                        <a:satMod val="130000"/>
                      </a:srgbClr>
                    </a:gs>
                    <a:gs pos="80000">
                      <a:srgbClr val="F79646">
                        <a:shade val="93000"/>
                        <a:satMod val="130000"/>
                      </a:srgbClr>
                    </a:gs>
                    <a:gs pos="100000">
                      <a:srgbClr val="F79646">
                        <a:shade val="94000"/>
                        <a:satMod val="135000"/>
                      </a:srgbClr>
                    </a:gs>
                  </a:gsLst>
                  <a:lin ang="16200000" scaled="0"/>
                </a:gradFill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</a:tblPr>
              <a:tblGrid>
                <a:gridCol w="1785950"/>
                <a:gridCol w="6429420"/>
              </a:tblGrid>
              <a:tr h="590979">
                <a:tc>
                  <a:txBody>
                    <a:bodyPr/>
                    <a:lstStyle/>
                    <a:p>
                      <a:pPr rtl="0" fontAlgn="t"/>
                      <a:r>
                        <a:rPr lang="en-US" altLang="ko-KR" sz="1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IDE </a:t>
                      </a:r>
                      <a:r>
                        <a:rPr lang="ko-KR" altLang="en-US" sz="1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방식</a:t>
                      </a:r>
                      <a:endParaRPr lang="ko-KR" sz="18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0" marR="0" marT="0" marB="0" anchor="ctr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3366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ko-KR" altLang="en-US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하드 디스크를 최대 </a:t>
                      </a:r>
                      <a:r>
                        <a:rPr lang="en-US" altLang="ko-KR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528MB</a:t>
                      </a:r>
                      <a:r>
                        <a:rPr lang="ko-KR" altLang="en-US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까지 인식하며</a:t>
                      </a:r>
                      <a:r>
                        <a:rPr lang="en-US" altLang="ko-KR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en-US" altLang="ko-KR" sz="1400" b="1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  <a:r>
                        <a:rPr lang="ko-KR" altLang="en-US" sz="1400" b="1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개까지 </a:t>
                      </a:r>
                      <a:r>
                        <a:rPr lang="ko-KR" altLang="en-US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장착 가능</a:t>
                      </a:r>
                      <a:r>
                        <a:rPr lang="en-US" altLang="ko-KR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</a:p>
                  </a:txBody>
                  <a:tcPr marL="180000" marR="0" marT="0" marB="0" anchor="ctr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8F8F8"/>
                    </a:solidFill>
                  </a:tcPr>
                </a:tc>
              </a:tr>
              <a:tr h="948169">
                <a:tc>
                  <a:txBody>
                    <a:bodyPr/>
                    <a:lstStyle/>
                    <a:p>
                      <a:pPr rtl="0" fontAlgn="t"/>
                      <a:r>
                        <a:rPr lang="en-US" altLang="ko-KR" sz="1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E-IDE </a:t>
                      </a:r>
                      <a:r>
                        <a:rPr lang="ko-KR" altLang="en-US" sz="1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방식</a:t>
                      </a:r>
                      <a:endParaRPr lang="ko-KR" altLang="en-US" sz="18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0" marR="0" marT="0" marB="0" anchor="ctr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3366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altLang="ko-KR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IDE</a:t>
                      </a:r>
                      <a:r>
                        <a:rPr lang="ko-KR" altLang="en-US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를 확장하여 전송 속도 개선 및 최대 </a:t>
                      </a:r>
                      <a:r>
                        <a:rPr lang="en-US" altLang="ko-KR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8.4GB</a:t>
                      </a:r>
                      <a:r>
                        <a:rPr lang="ko-KR" altLang="en-US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까지 지원</a:t>
                      </a:r>
                      <a:r>
                        <a:rPr lang="en-US" altLang="ko-KR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en-US" altLang="ko-KR" sz="1400" b="1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4</a:t>
                      </a:r>
                      <a:r>
                        <a:rPr lang="ko-KR" altLang="en-US" sz="1400" b="1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개까지 </a:t>
                      </a:r>
                      <a:r>
                        <a:rPr lang="ko-KR" altLang="en-US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장착가능</a:t>
                      </a:r>
                      <a:r>
                        <a:rPr lang="en-US" altLang="ko-KR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</a:p>
                    <a:p>
                      <a:pPr rtl="0" fontAlgn="t"/>
                      <a:r>
                        <a:rPr lang="ko-KR" altLang="en-US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하드 디스크나 </a:t>
                      </a:r>
                      <a:r>
                        <a:rPr lang="en-US" altLang="ko-KR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E-IDE</a:t>
                      </a:r>
                      <a:r>
                        <a:rPr lang="ko-KR" altLang="en-US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를 지원하는</a:t>
                      </a:r>
                      <a:r>
                        <a:rPr lang="en-US" altLang="ko-KR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 CD-ROM </a:t>
                      </a:r>
                      <a:r>
                        <a:rPr lang="ko-KR" altLang="en-US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연결 가능</a:t>
                      </a:r>
                      <a:r>
                        <a:rPr lang="en-US" altLang="ko-KR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  <a:endParaRPr lang="ko-KR" sz="14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0" marR="0" marT="0" marB="0" anchor="ctr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8F8F8"/>
                    </a:solidFill>
                  </a:tcPr>
                </a:tc>
              </a:tr>
              <a:tr h="1266409">
                <a:tc>
                  <a:txBody>
                    <a:bodyPr/>
                    <a:lstStyle/>
                    <a:p>
                      <a:pPr rtl="0" fontAlgn="t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SCSI </a:t>
                      </a:r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방식</a:t>
                      </a:r>
                      <a:endParaRPr lang="ko-KR" sz="18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0" marR="0" marT="0" marB="0" anchor="ctr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336600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-88900" rtl="0" fontAlgn="t">
                        <a:buFont typeface="Arial" pitchFamily="34" charset="0"/>
                        <a:buChar char="•"/>
                      </a:pPr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하드디스크 및 </a:t>
                      </a:r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CD-ROM 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등을 </a:t>
                      </a:r>
                      <a:r>
                        <a:rPr lang="ko-KR" altLang="en-US" sz="1400" b="1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체인식으로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연결</a:t>
                      </a:r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</a:p>
                    <a:p>
                      <a:pPr marL="88900" indent="-88900" rtl="0" fontAlgn="t">
                        <a:buFont typeface="Arial" pitchFamily="34" charset="0"/>
                        <a:buChar char="•"/>
                      </a:pP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최대 </a:t>
                      </a:r>
                      <a:r>
                        <a:rPr lang="en-US" altLang="ko-KR" sz="1400" b="1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7</a:t>
                      </a:r>
                      <a:r>
                        <a:rPr lang="ko-KR" altLang="en-US" sz="1400" b="1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개까지 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연결 가능</a:t>
                      </a:r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</a:p>
                    <a:p>
                      <a:pPr marL="88900" indent="-88900" rtl="0" fontAlgn="t">
                        <a:buFont typeface="Arial" pitchFamily="34" charset="0"/>
                        <a:buChar char="•"/>
                      </a:pP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반드시 양 끝의 마지막 장치는 </a:t>
                      </a:r>
                      <a:r>
                        <a:rPr lang="ko-KR" altLang="en-US" sz="1400" b="1" dirty="0" err="1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터미네이션</a:t>
                      </a:r>
                      <a:r>
                        <a:rPr lang="ko-KR" altLang="en-US" sz="1400" b="1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설정이 필요</a:t>
                      </a:r>
                      <a:r>
                        <a:rPr lang="en-US" altLang="ko-KR" sz="1400" b="1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</a:p>
                    <a:p>
                      <a:pPr marL="88900" indent="-88900" rtl="0" fontAlgn="t">
                        <a:buFont typeface="Arial" pitchFamily="34" charset="0"/>
                        <a:buChar char="•"/>
                      </a:pP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각 장치에 </a:t>
                      </a:r>
                      <a:r>
                        <a:rPr lang="ko-KR" altLang="en-US" sz="1400" b="1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고유의 번호</a:t>
                      </a:r>
                      <a:r>
                        <a:rPr lang="en-US" altLang="ko-KR" sz="1400" b="1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(ID)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를</a:t>
                      </a:r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설정해야 함</a:t>
                      </a:r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</a:p>
                    <a:p>
                      <a:pPr marL="88900" indent="-88900" rtl="0" fontAlgn="t">
                        <a:buFont typeface="Arial" pitchFamily="34" charset="0"/>
                        <a:buChar char="•"/>
                      </a:pPr>
                      <a:endParaRPr lang="ko-KR" sz="14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0" marR="0" marT="0" marB="0" anchor="ctr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8F8F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2908" y="13358"/>
            <a:ext cx="7429488" cy="704850"/>
          </a:xfrm>
        </p:spPr>
        <p:txBody>
          <a:bodyPr/>
          <a:lstStyle/>
          <a:p>
            <a:r>
              <a:rPr lang="en-US" altLang="ko-KR" sz="2800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1. </a:t>
            </a:r>
            <a:r>
              <a:rPr lang="en-US" altLang="ko-KR" sz="2800" dirty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PC</a:t>
            </a:r>
            <a:r>
              <a:rPr sz="280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의 </a:t>
            </a:r>
            <a:r>
              <a:rPr sz="280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유지와 보수 </a:t>
            </a:r>
            <a:r>
              <a:rPr lang="en-US" altLang="ko-KR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(</a:t>
            </a:r>
            <a:r>
              <a:rPr lang="en-US" altLang="ko-KR" sz="2800" dirty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PC</a:t>
            </a:r>
            <a:r>
              <a:rPr sz="280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의 구성요소</a:t>
            </a:r>
            <a:r>
              <a:rPr lang="en-US" altLang="ko-KR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)</a:t>
            </a:r>
            <a:endParaRPr lang="ko-KR" altLang="en-US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14282" y="928670"/>
            <a:ext cx="8715436" cy="5770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3) 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하드디스크</a:t>
            </a: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(HDD)</a:t>
            </a: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② 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파티션 설정</a:t>
            </a:r>
            <a:endParaRPr lang="en-US" altLang="ko-KR" b="1" dirty="0" smtClean="0">
              <a:latin typeface="맑은 고딕" pitchFamily="50" charset="-127"/>
              <a:ea typeface="맑은 고딕" pitchFamily="50" charset="-127"/>
            </a:endParaRP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  - 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파티션이란 하나의 디스크를 전부 사용하거나 여러 개의 디스크처럼 나누어 사용할 수 </a:t>
            </a:r>
            <a:endParaRPr lang="en-US" altLang="ko-KR" sz="1600" b="1" dirty="0" smtClean="0">
              <a:latin typeface="맑은 고딕" pitchFamily="50" charset="-127"/>
              <a:ea typeface="맑은 고딕" pitchFamily="50" charset="-127"/>
            </a:endParaRP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있도록 </a:t>
            </a:r>
            <a:r>
              <a:rPr lang="ko-KR" altLang="en-US" sz="1600" b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논리적으로 분할 하는 작업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  - 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하드디스크를 새로 구입하였을 경우 파티션 작업을 해야 함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    ([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관리 도구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]-[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컴퓨터 관리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]-[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디스크 관리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]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를 이용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  - 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서로 다른 파티션에는 다른 운영체제를 설치할 수 있다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  - 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파티션을 여러 번 변경 할 수 있고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삭제하면 기존의 데이터가 전부 삭제된다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altLang="ko-KR" sz="1600" b="1" dirty="0" smtClean="0">
              <a:latin typeface="맑은 고딕" pitchFamily="50" charset="-127"/>
              <a:ea typeface="맑은 고딕" pitchFamily="50" charset="-127"/>
            </a:endParaRPr>
          </a:p>
          <a:p>
            <a:pPr marL="457200" lvl="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③ RAID (Redundant Array of Inexpensive Disks)</a:t>
            </a:r>
          </a:p>
          <a:p>
            <a:pPr marL="457200" lvl="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sz="1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 - </a:t>
            </a:r>
            <a:r>
              <a:rPr lang="ko-KR" altLang="en-US" sz="1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여러 개의</a:t>
            </a:r>
            <a:r>
              <a:rPr lang="en-US" altLang="ko-KR" sz="1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하드디스크를 모아서 하나의 하드디스크처럼 활용할 수 있도록 하는 기술</a:t>
            </a:r>
            <a:r>
              <a:rPr lang="en-US" altLang="ko-KR" sz="1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457200" lvl="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ko-KR" altLang="en-US" sz="1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 </a:t>
            </a:r>
            <a:r>
              <a:rPr lang="en-US" altLang="ko-KR" sz="1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en-US" sz="1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같은 데이터를 여러 하드디스크에 중복 저장할 수 있어 장애에 강함</a:t>
            </a:r>
            <a:r>
              <a:rPr lang="en-US" altLang="ko-KR" sz="1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457200" lvl="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ko-KR" altLang="en-US" sz="1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 </a:t>
            </a:r>
            <a:r>
              <a:rPr lang="en-US" altLang="ko-KR" sz="1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en-US" sz="1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중요한 데이터를 가지고 있는 서버에 주로 사용</a:t>
            </a:r>
            <a:r>
              <a:rPr lang="en-US" altLang="ko-KR" sz="1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457200" lvl="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altLang="ko-KR" sz="1600" b="1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altLang="ko-KR" sz="1600" b="1" dirty="0" smtClean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2908" y="13358"/>
            <a:ext cx="7429488" cy="704850"/>
          </a:xfrm>
        </p:spPr>
        <p:txBody>
          <a:bodyPr/>
          <a:lstStyle/>
          <a:p>
            <a:r>
              <a:rPr lang="en-US" altLang="ko-KR" sz="2800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1. </a:t>
            </a:r>
            <a:r>
              <a:rPr lang="en-US" altLang="ko-KR" sz="2800" dirty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PC</a:t>
            </a:r>
            <a:r>
              <a:rPr sz="280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의 </a:t>
            </a:r>
            <a:r>
              <a:rPr sz="280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유지와 보수 </a:t>
            </a:r>
            <a:r>
              <a:rPr lang="en-US" altLang="ko-KR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(</a:t>
            </a:r>
            <a:r>
              <a:rPr lang="en-US" altLang="ko-KR" sz="2800" dirty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PC</a:t>
            </a:r>
            <a:r>
              <a:rPr sz="280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의 구성요소</a:t>
            </a:r>
            <a:r>
              <a:rPr lang="en-US" altLang="ko-KR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)</a:t>
            </a:r>
            <a:endParaRPr lang="ko-KR" altLang="en-US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14282" y="928670"/>
            <a:ext cx="8715436" cy="2354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3) 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하드디스크</a:t>
            </a: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(HDD)</a:t>
            </a: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④ 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하드디스크 설치 순서</a:t>
            </a:r>
            <a:endParaRPr lang="en-US" altLang="ko-KR" sz="1600" b="1" dirty="0" smtClean="0">
              <a:latin typeface="맑은 고딕" pitchFamily="50" charset="-127"/>
              <a:ea typeface="맑은 고딕" pitchFamily="50" charset="-127"/>
            </a:endParaRP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altLang="ko-KR" sz="1600" b="1" dirty="0" smtClean="0">
              <a:latin typeface="맑은 고딕" pitchFamily="50" charset="-127"/>
              <a:ea typeface="맑은 고딕" pitchFamily="50" charset="-127"/>
            </a:endParaRP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altLang="ko-KR" sz="1600" b="1" dirty="0" smtClean="0">
              <a:latin typeface="맑은 고딕" pitchFamily="50" charset="-127"/>
              <a:ea typeface="맑은 고딕" pitchFamily="50" charset="-127"/>
            </a:endParaRP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altLang="ko-KR" sz="1600" b="1" dirty="0" smtClean="0">
              <a:latin typeface="맑은 고딕" pitchFamily="50" charset="-127"/>
              <a:ea typeface="맑은 고딕" pitchFamily="50" charset="-127"/>
            </a:endParaRP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altLang="ko-KR" sz="1600" b="1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모서리가 둥근 직사각형 11"/>
          <p:cNvSpPr/>
          <p:nvPr/>
        </p:nvSpPr>
        <p:spPr>
          <a:xfrm>
            <a:off x="1000100" y="2000240"/>
            <a:ext cx="5429288" cy="500066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latinLnBrk="0"/>
            <a:r>
              <a:rPr lang="en-US" altLang="ko-KR" b="1" kern="0" dirty="0" smtClean="0">
                <a:solidFill>
                  <a:schemeClr val="bg1"/>
                </a:solidFill>
                <a:latin typeface="맑은 고딕"/>
                <a:ea typeface="맑은 고딕"/>
              </a:rPr>
              <a:t>1. </a:t>
            </a:r>
            <a:r>
              <a:rPr lang="ko-KR" altLang="en-US" b="1" kern="0" dirty="0" smtClean="0">
                <a:solidFill>
                  <a:schemeClr val="bg1"/>
                </a:solidFill>
                <a:latin typeface="맑은 고딕"/>
                <a:ea typeface="맑은 고딕"/>
              </a:rPr>
              <a:t>하드디스크를 적당한 위치에 장착</a:t>
            </a:r>
            <a:r>
              <a:rPr lang="en-US" altLang="ko-KR" b="1" kern="0" dirty="0" smtClean="0">
                <a:solidFill>
                  <a:schemeClr val="bg1"/>
                </a:solidFill>
                <a:latin typeface="맑은 고딕"/>
                <a:ea typeface="맑은 고딕"/>
              </a:rPr>
              <a:t>.</a:t>
            </a:r>
            <a:endParaRPr kumimoji="0" lang="ko-KR" altLang="en-US" sz="18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맑은 고딕"/>
              <a:ea typeface="맑은 고딕"/>
              <a:cs typeface="+mn-cs"/>
            </a:endParaRPr>
          </a:p>
        </p:txBody>
      </p:sp>
      <p:sp>
        <p:nvSpPr>
          <p:cNvPr id="13" name="모서리가 둥근 직사각형 12"/>
          <p:cNvSpPr/>
          <p:nvPr/>
        </p:nvSpPr>
        <p:spPr>
          <a:xfrm>
            <a:off x="1000100" y="2666995"/>
            <a:ext cx="5429288" cy="500066"/>
          </a:xfrm>
          <a:prstGeom prst="roundRect">
            <a:avLst/>
          </a:prstGeom>
          <a:gradFill rotWithShape="1">
            <a:gsLst>
              <a:gs pos="0">
                <a:srgbClr val="F79646">
                  <a:shade val="51000"/>
                  <a:satMod val="130000"/>
                </a:srgbClr>
              </a:gs>
              <a:gs pos="80000">
                <a:srgbClr val="F79646">
                  <a:shade val="93000"/>
                  <a:satMod val="130000"/>
                </a:srgbClr>
              </a:gs>
              <a:gs pos="100000">
                <a:srgbClr val="F79646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lvl="0" latinLnBrk="0"/>
            <a:r>
              <a:rPr lang="en-US" altLang="ko-KR" b="1" kern="0" dirty="0" smtClean="0">
                <a:solidFill>
                  <a:schemeClr val="bg1"/>
                </a:solidFill>
                <a:latin typeface="맑은 고딕"/>
                <a:ea typeface="맑은 고딕"/>
              </a:rPr>
              <a:t>2. </a:t>
            </a:r>
            <a:r>
              <a:rPr lang="ko-KR" altLang="en-US" b="1" kern="0" dirty="0" smtClean="0">
                <a:solidFill>
                  <a:schemeClr val="bg1"/>
                </a:solidFill>
                <a:latin typeface="맑은 고딕"/>
                <a:ea typeface="맑은 고딕"/>
              </a:rPr>
              <a:t>하드디스크와 컨트롤러를 케이블로 연결</a:t>
            </a:r>
            <a:r>
              <a:rPr lang="en-US" altLang="ko-KR" b="1" kern="0" dirty="0" smtClean="0">
                <a:solidFill>
                  <a:schemeClr val="bg1"/>
                </a:solidFill>
                <a:latin typeface="맑은 고딕"/>
                <a:ea typeface="맑은 고딕"/>
              </a:rPr>
              <a:t>.</a:t>
            </a:r>
            <a:endParaRPr kumimoji="0" lang="ko-KR" altLang="en-US" sz="18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맑은 고딕"/>
              <a:ea typeface="맑은 고딕"/>
              <a:cs typeface="+mn-cs"/>
            </a:endParaRPr>
          </a:p>
        </p:txBody>
      </p:sp>
      <p:sp>
        <p:nvSpPr>
          <p:cNvPr id="14" name="모서리가 둥근 직사각형 13"/>
          <p:cNvSpPr/>
          <p:nvPr/>
        </p:nvSpPr>
        <p:spPr>
          <a:xfrm>
            <a:off x="1000100" y="3333749"/>
            <a:ext cx="5429288" cy="500066"/>
          </a:xfrm>
          <a:prstGeom prst="roundRect">
            <a:avLst/>
          </a:prstGeom>
          <a:solidFill>
            <a:srgbClr val="CC9900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lvl="0" latinLnBrk="0"/>
            <a:r>
              <a:rPr lang="en-US" altLang="ko-KR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3. </a:t>
            </a:r>
            <a:r>
              <a:rPr lang="ko-KR" altLang="en-US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전원 케이블을 하드디스크에 연결</a:t>
            </a:r>
            <a:r>
              <a:rPr lang="en-US" altLang="ko-KR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endParaRPr kumimoji="0" lang="ko-KR" alt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맑은 고딕"/>
              <a:ea typeface="맑은 고딕"/>
              <a:cs typeface="+mn-cs"/>
            </a:endParaRPr>
          </a:p>
        </p:txBody>
      </p:sp>
      <p:sp>
        <p:nvSpPr>
          <p:cNvPr id="15" name="모서리가 둥근 직사각형 14"/>
          <p:cNvSpPr/>
          <p:nvPr/>
        </p:nvSpPr>
        <p:spPr>
          <a:xfrm>
            <a:off x="1000100" y="4000504"/>
            <a:ext cx="5429288" cy="500066"/>
          </a:xfrm>
          <a:prstGeom prst="roundRect">
            <a:avLst/>
          </a:prstGeom>
          <a:solidFill>
            <a:srgbClr val="669900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lvl="0" latinLnBrk="0"/>
            <a:r>
              <a:rPr lang="en-US" altLang="ko-KR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4. CMOS </a:t>
            </a:r>
            <a:r>
              <a:rPr lang="ko-KR" altLang="en-US" b="1" dirty="0" err="1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셋업에서</a:t>
            </a:r>
            <a:r>
              <a:rPr lang="ko-KR" altLang="en-US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 하드디스크의 사양 설정</a:t>
            </a:r>
            <a:r>
              <a:rPr lang="en-US" altLang="ko-KR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endParaRPr kumimoji="0" lang="ko-KR" alt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맑은 고딕"/>
              <a:ea typeface="맑은 고딕"/>
              <a:cs typeface="+mn-cs"/>
            </a:endParaRPr>
          </a:p>
        </p:txBody>
      </p:sp>
      <p:sp>
        <p:nvSpPr>
          <p:cNvPr id="16" name="모서리가 둥근 직사각형 15"/>
          <p:cNvSpPr/>
          <p:nvPr/>
        </p:nvSpPr>
        <p:spPr>
          <a:xfrm>
            <a:off x="1000100" y="4667259"/>
            <a:ext cx="5429288" cy="500066"/>
          </a:xfrm>
          <a:prstGeom prst="roundRect">
            <a:avLst/>
          </a:prstGeom>
          <a:solidFill>
            <a:srgbClr val="3399FF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lvl="0" latinLnBrk="0"/>
            <a:r>
              <a:rPr lang="en-US" altLang="ko-KR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5. </a:t>
            </a:r>
            <a:r>
              <a:rPr lang="ko-KR" altLang="en-US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파티션을 설정</a:t>
            </a:r>
            <a:r>
              <a:rPr lang="en-US" altLang="ko-KR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endParaRPr kumimoji="0" lang="ko-KR" alt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맑은 고딕"/>
              <a:ea typeface="맑은 고딕"/>
              <a:cs typeface="+mn-cs"/>
            </a:endParaRPr>
          </a:p>
        </p:txBody>
      </p:sp>
      <p:sp>
        <p:nvSpPr>
          <p:cNvPr id="17" name="모서리가 둥근 직사각형 16"/>
          <p:cNvSpPr/>
          <p:nvPr/>
        </p:nvSpPr>
        <p:spPr>
          <a:xfrm>
            <a:off x="1000100" y="5334013"/>
            <a:ext cx="5429288" cy="500066"/>
          </a:xfrm>
          <a:prstGeom prst="roundRect">
            <a:avLst/>
          </a:prstGeom>
          <a:solidFill>
            <a:srgbClr val="FF33CC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lvl="0" latinLnBrk="0"/>
            <a:r>
              <a:rPr lang="en-US" altLang="ko-KR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6. </a:t>
            </a:r>
            <a:r>
              <a:rPr lang="ko-KR" altLang="en-US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포맷</a:t>
            </a:r>
            <a:r>
              <a:rPr lang="en-US" altLang="ko-KR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(FORMAT) </a:t>
            </a:r>
            <a:r>
              <a:rPr lang="ko-KR" altLang="en-US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명령으로 각 파티션을 초기화</a:t>
            </a:r>
            <a:endParaRPr kumimoji="0" lang="ko-KR" alt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맑은 고딕"/>
              <a:ea typeface="맑은 고딕"/>
              <a:cs typeface="+mn-cs"/>
            </a:endParaRPr>
          </a:p>
        </p:txBody>
      </p:sp>
      <p:sp>
        <p:nvSpPr>
          <p:cNvPr id="18" name="모서리가 둥근 직사각형 17"/>
          <p:cNvSpPr/>
          <p:nvPr/>
        </p:nvSpPr>
        <p:spPr>
          <a:xfrm>
            <a:off x="1000100" y="6000768"/>
            <a:ext cx="5429288" cy="500066"/>
          </a:xfrm>
          <a:prstGeom prst="roundRect">
            <a:avLst/>
          </a:prstGeom>
          <a:gradFill rotWithShape="1">
            <a:gsLst>
              <a:gs pos="0">
                <a:srgbClr val="8064A2">
                  <a:shade val="51000"/>
                  <a:satMod val="130000"/>
                </a:srgbClr>
              </a:gs>
              <a:gs pos="80000">
                <a:srgbClr val="8064A2">
                  <a:shade val="93000"/>
                  <a:satMod val="130000"/>
                </a:srgbClr>
              </a:gs>
              <a:gs pos="100000">
                <a:srgbClr val="8064A2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lvl="0" latinLnBrk="0"/>
            <a:r>
              <a:rPr lang="en-US" altLang="ko-KR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7. </a:t>
            </a:r>
            <a:r>
              <a:rPr lang="ko-KR" altLang="en-US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운영체제를 설치</a:t>
            </a:r>
            <a:r>
              <a:rPr lang="en-US" altLang="ko-KR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endParaRPr kumimoji="0" lang="ko-KR" alt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맑은 고딕"/>
              <a:ea typeface="맑은 고딕"/>
              <a:cs typeface="+mn-cs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2908" y="13358"/>
            <a:ext cx="7429488" cy="704850"/>
          </a:xfrm>
        </p:spPr>
        <p:txBody>
          <a:bodyPr/>
          <a:lstStyle/>
          <a:p>
            <a:r>
              <a:rPr lang="en-US" altLang="ko-KR" sz="2800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1. </a:t>
            </a:r>
            <a:r>
              <a:rPr lang="en-US" altLang="ko-KR" sz="2800" dirty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PC</a:t>
            </a:r>
            <a:r>
              <a:rPr sz="280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의 </a:t>
            </a:r>
            <a:r>
              <a:rPr sz="280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유지와 보수 </a:t>
            </a:r>
            <a:r>
              <a:rPr lang="en-US" altLang="ko-KR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(</a:t>
            </a:r>
            <a:r>
              <a:rPr lang="en-US" altLang="ko-KR" sz="2800" dirty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PC</a:t>
            </a:r>
            <a:r>
              <a:rPr sz="280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의 구성요소</a:t>
            </a:r>
            <a:r>
              <a:rPr lang="en-US" altLang="ko-KR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)</a:t>
            </a:r>
            <a:endParaRPr lang="ko-KR" altLang="en-US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14282" y="928670"/>
            <a:ext cx="8715436" cy="5770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4) BIOS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와</a:t>
            </a: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 CMOS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설정</a:t>
            </a:r>
            <a:endParaRPr lang="en-US" altLang="ko-KR" b="1" dirty="0" smtClean="0">
              <a:latin typeface="맑은 고딕" pitchFamily="50" charset="-127"/>
              <a:ea typeface="맑은 고딕" pitchFamily="50" charset="-127"/>
            </a:endParaRP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① BIOS</a:t>
            </a: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  - 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컴퓨터내의 기본 입출력 시스템을 의미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  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컴퓨터를 켜면 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BIOS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에 저장된 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Boot 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프로그램이 시작되어 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POST(Power On Self Test)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를 수행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. </a:t>
            </a: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  - 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메인보드에 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ROM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의 형태로 들어 있어 </a:t>
            </a:r>
            <a:r>
              <a:rPr lang="en-US" altLang="ko-KR" sz="1600" b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ROM-BIOS</a:t>
            </a:r>
            <a:r>
              <a:rPr lang="ko-KR" altLang="en-US" sz="1600" b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라고도 하며</a:t>
            </a:r>
            <a:r>
              <a:rPr lang="en-US" altLang="ko-KR" sz="1600" b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600" b="1" dirty="0" err="1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펌웨어의</a:t>
            </a:r>
            <a:r>
              <a:rPr lang="ko-KR" altLang="en-US" sz="1600" b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형태임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altLang="ko-KR" sz="1600" b="1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② </a:t>
            </a: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CMOS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설정</a:t>
            </a:r>
            <a:endParaRPr lang="en-US" altLang="ko-KR" b="1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57200" lvl="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sz="1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 - 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BIOS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에 내장된 읽고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쓰기가 가능한 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RAM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으로 컴퓨터에 장착된 하드웨어의 정보를 기록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457200" lvl="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sz="1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 - </a:t>
            </a:r>
            <a:r>
              <a:rPr lang="ko-KR" altLang="en-US" sz="1600" b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부팅 드라이브의 순서</a:t>
            </a:r>
            <a:r>
              <a:rPr lang="en-US" altLang="ko-KR" sz="1600" b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600" b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시스템의 날짜와 시간</a:t>
            </a:r>
            <a:r>
              <a:rPr lang="en-US" altLang="ko-KR" sz="1600" b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600" b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하드 디스크 종류</a:t>
            </a:r>
            <a:r>
              <a:rPr lang="en-US" altLang="ko-KR" sz="1600" b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600" b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전원 관리</a:t>
            </a:r>
            <a:r>
              <a:rPr lang="en-US" altLang="ko-KR" sz="1600" b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600" b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시스템 암호</a:t>
            </a:r>
            <a:r>
              <a:rPr lang="en-US" altLang="ko-KR" sz="1600" b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600" b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기록 방지 등을 설정할 수 있다</a:t>
            </a:r>
            <a:r>
              <a:rPr lang="en-US" altLang="ko-KR" sz="1600" b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457200" lvl="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sz="1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 - 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CMOS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의 내용을 잘못 수정하면 컴퓨터가 작동되지 않는 경우가 있으므로 주의해야 함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457200" lvl="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sz="1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 - 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RAM</a:t>
            </a:r>
            <a:r>
              <a:rPr lang="ko-KR" altLang="en-US" sz="1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추가나 하드디스크의 사양 변경</a:t>
            </a:r>
            <a:r>
              <a:rPr lang="en-US" altLang="ko-KR" sz="1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시스템 정보가 손상된 경우</a:t>
            </a:r>
            <a:r>
              <a:rPr lang="en-US" altLang="ko-KR" sz="1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확장 슬롯의 </a:t>
            </a:r>
            <a:r>
              <a:rPr lang="en-US" altLang="ko-KR" sz="1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IRQ</a:t>
            </a:r>
            <a:r>
              <a:rPr lang="ko-KR" altLang="en-US" sz="1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가 충돌되는 경우 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CMOS Setup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의 설정값을 변경하여 준다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.</a:t>
            </a:r>
            <a:endParaRPr lang="en-US" altLang="ko-KR" sz="1600" b="1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altLang="ko-KR" sz="1600" b="1" dirty="0" smtClean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2908" y="13358"/>
            <a:ext cx="7429488" cy="704850"/>
          </a:xfrm>
        </p:spPr>
        <p:txBody>
          <a:bodyPr/>
          <a:lstStyle/>
          <a:p>
            <a:r>
              <a:rPr lang="en-US" altLang="ko-KR" sz="2800" dirty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2</a:t>
            </a:r>
            <a:r>
              <a:rPr lang="en-US" altLang="ko-KR" sz="2800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. </a:t>
            </a:r>
            <a:r>
              <a:rPr lang="en-US" altLang="ko-KR" sz="2800" dirty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PC</a:t>
            </a:r>
            <a:r>
              <a:rPr sz="280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의 </a:t>
            </a:r>
            <a:r>
              <a:rPr sz="280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유지와 보수 </a:t>
            </a:r>
            <a:r>
              <a:rPr lang="en-US" altLang="ko-KR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(</a:t>
            </a:r>
            <a:r>
              <a:rPr lang="en-US" altLang="ko-KR" sz="2800" dirty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PC</a:t>
            </a:r>
            <a:r>
              <a:rPr sz="280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의 업그레이드</a:t>
            </a:r>
            <a:r>
              <a:rPr lang="en-US" altLang="ko-KR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)</a:t>
            </a:r>
            <a:endParaRPr lang="ko-KR" altLang="en-US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14282" y="928670"/>
            <a:ext cx="8715436" cy="5770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1) PC</a:t>
            </a:r>
            <a:r>
              <a:rPr lang="ko-KR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의 업그레이드 </a:t>
            </a:r>
            <a:r>
              <a:rPr lang="en-US" altLang="ko-K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en-US" altLang="ko-K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Upgarde</a:t>
            </a:r>
            <a:r>
              <a:rPr lang="en-US" altLang="ko-K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  </a:t>
            </a: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① 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하드웨어 업그레이드 </a:t>
            </a: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사용 중인 컴퓨터의 부품을 향상된 성능의 부품으로 </a:t>
            </a:r>
            <a:endParaRPr lang="en-US" altLang="ko-KR" b="1" dirty="0" smtClean="0">
              <a:latin typeface="맑은 고딕" pitchFamily="50" charset="-127"/>
              <a:ea typeface="맑은 고딕" pitchFamily="50" charset="-127"/>
            </a:endParaRP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      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교체하거나 새로운 부품을 추가하여 컴퓨터 처리 능력을 향상시키는 것</a:t>
            </a: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</a:pPr>
            <a:endParaRPr lang="en-US" altLang="ko-KR" sz="800" b="1" dirty="0" smtClean="0">
              <a:latin typeface="맑은 고딕" pitchFamily="50" charset="-127"/>
              <a:ea typeface="맑은 고딕" pitchFamily="50" charset="-127"/>
            </a:endParaRP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  ② 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소프트웨어 업그레이드 </a:t>
            </a: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응용 </a:t>
            </a:r>
            <a:r>
              <a:rPr lang="ko-KR" altLang="en-US" b="1" dirty="0" err="1" smtClean="0">
                <a:latin typeface="맑은 고딕" pitchFamily="50" charset="-127"/>
                <a:ea typeface="맑은 고딕" pitchFamily="50" charset="-127"/>
              </a:rPr>
              <a:t>프로그램등을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 높은 버전으로 향상시키는 것</a:t>
            </a: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     (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한글 </a:t>
            </a: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2005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를 한글 </a:t>
            </a: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2007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로</a:t>
            </a: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, Windows 96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을 </a:t>
            </a: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Windows XP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로 교체하는 경우</a:t>
            </a: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</a:pPr>
            <a:endParaRPr lang="en-US" altLang="ko-KR" sz="800" b="1" dirty="0" smtClean="0">
              <a:latin typeface="맑은 고딕" pitchFamily="50" charset="-127"/>
              <a:ea typeface="맑은 고딕" pitchFamily="50" charset="-127"/>
            </a:endParaRP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  ③ CPU 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업그레이드 </a:t>
            </a: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: </a:t>
            </a: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  - 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컴퓨터 핵심 부분으로 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CPU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를 업그레이드하려면 메인보드가 해당 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CPU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를 사용할 수 없다면 메인보드도 같이 교체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  - 486 → 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펜티엄 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→ 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펜티엄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II → 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펜티엄 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III → 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펜티엄 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4 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등으로 교체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  - 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속도 단위 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Hz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의 값이 큰 것으로 업그레이드한다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</a:pPr>
            <a:endParaRPr lang="en-US" altLang="ko-KR" sz="800" b="1" dirty="0" smtClean="0">
              <a:latin typeface="맑은 고딕" pitchFamily="50" charset="-127"/>
              <a:ea typeface="맑은 고딕" pitchFamily="50" charset="-127"/>
            </a:endParaRP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 ④ 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하드 디스크 업그레이드</a:t>
            </a:r>
            <a:endParaRPr lang="en-US" altLang="ko-KR" b="1" dirty="0" smtClean="0">
              <a:latin typeface="맑은 고딕" pitchFamily="50" charset="-127"/>
              <a:ea typeface="맑은 고딕" pitchFamily="50" charset="-127"/>
            </a:endParaRP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  - 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저장 공간을 확보하기 위해 하드 디스크를 추가하여 설치하거나 대용량으로 교체하는 것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  - 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하드 디스크 용량의 수치가 크고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전송 속도단위는 작은 것으로 교체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tline_266">
  <a:themeElements>
    <a:clrScheme name="ptline_25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tline_257">
      <a:majorFont>
        <a:latin typeface="HY헤드라인M"/>
        <a:ea typeface="HY헤드라인M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4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굴림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4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굴림" charset="-127"/>
          </a:defRPr>
        </a:defPPr>
      </a:lstStyle>
    </a:lnDef>
  </a:objectDefaults>
  <a:extraClrSchemeLst>
    <a:extraClrScheme>
      <a:clrScheme name="ptline_25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tline_25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tline_25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tline_25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tline_25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tline_25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tline_25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tline_25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tline_25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tline_25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tline_25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tline_25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5841</TotalTime>
  <Words>1387</Words>
  <Application>Microsoft Office PowerPoint</Application>
  <PresentationFormat>화면 슬라이드 쇼(4:3)</PresentationFormat>
  <Paragraphs>213</Paragraphs>
  <Slides>16</Slides>
  <Notes>10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7" baseType="lpstr">
      <vt:lpstr>1_ptline_266</vt:lpstr>
      <vt:lpstr>워드프로세서 필기 3과목 -39일차</vt:lpstr>
      <vt:lpstr>목  차 – PC의 유지와 보수</vt:lpstr>
      <vt:lpstr>1. PC의 유지와 보수 (PC의 구성요소)</vt:lpstr>
      <vt:lpstr>1. PC의 유지와 보수 (PC의 구성요소)</vt:lpstr>
      <vt:lpstr>1. PC의 유지와 보수 (PC의 구성요소)</vt:lpstr>
      <vt:lpstr>1. PC의 유지와 보수 (PC의 구성요소)</vt:lpstr>
      <vt:lpstr>1. PC의 유지와 보수 (PC의 구성요소)</vt:lpstr>
      <vt:lpstr>1. PC의 유지와 보수 (PC의 구성요소)</vt:lpstr>
      <vt:lpstr>2. PC의 유지와 보수 (PC의 업그레이드)</vt:lpstr>
      <vt:lpstr>1. PC의 유지와 보수 (PC의 업그레이드)</vt:lpstr>
      <vt:lpstr>2 . 기출문제 (1급)</vt:lpstr>
      <vt:lpstr>2 . 기출문제 (1급)</vt:lpstr>
      <vt:lpstr>2 . 기출문제 (1급)</vt:lpstr>
      <vt:lpstr>2 . 기출문제 (2급)</vt:lpstr>
      <vt:lpstr>2 . 기출문제 (2급)</vt:lpstr>
      <vt:lpstr>2 . 기출문제 (2급)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워드프로세서 필기 2과목 -18일차</dc:title>
  <dc:creator>kjs</dc:creator>
  <cp:lastModifiedBy>kjs</cp:lastModifiedBy>
  <cp:revision>509</cp:revision>
  <dcterms:created xsi:type="dcterms:W3CDTF">2009-08-19T14:30:27Z</dcterms:created>
  <dcterms:modified xsi:type="dcterms:W3CDTF">2009-10-13T14:06:58Z</dcterms:modified>
</cp:coreProperties>
</file>