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0" d="100"/>
          <a:sy n="70" d="100"/>
        </p:scale>
        <p:origin x="-115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10" name="직각 삼각형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제목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ko-KR" altLang="en-US" smtClean="0"/>
              <a:t>마스터 제목 스타일 편집</a:t>
            </a:r>
            <a:endParaRPr kumimoji="0" lang="en-US"/>
          </a:p>
        </p:txBody>
      </p:sp>
      <p:sp>
        <p:nvSpPr>
          <p:cNvPr id="17" name="부제목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ko-KR" altLang="en-US" smtClean="0"/>
              <a:t>마스터 부제목 스타일 편집</a:t>
            </a:r>
            <a:endParaRPr kumimoji="0" lang="en-US"/>
          </a:p>
        </p:txBody>
      </p:sp>
      <p:grpSp>
        <p:nvGrpSpPr>
          <p:cNvPr id="2" name="그룹 1"/>
          <p:cNvGrpSpPr/>
          <p:nvPr/>
        </p:nvGrpSpPr>
        <p:grpSpPr>
          <a:xfrm>
            <a:off x="-3765" y="4953000"/>
            <a:ext cx="9147765" cy="1912088"/>
            <a:chOff x="-3765" y="4832896"/>
            <a:chExt cx="9147765" cy="2032192"/>
          </a:xfrm>
        </p:grpSpPr>
        <p:sp>
          <p:nvSpPr>
            <p:cNvPr id="7" name="자유형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자유형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자유형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직선 연결선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날짜 개체 틀 29"/>
          <p:cNvSpPr>
            <a:spLocks noGrp="1"/>
          </p:cNvSpPr>
          <p:nvPr>
            <p:ph type="dt" sz="half" idx="10"/>
          </p:nvPr>
        </p:nvSpPr>
        <p:spPr/>
        <p:txBody>
          <a:bodyPr/>
          <a:lstStyle>
            <a:lvl1pPr>
              <a:defRPr>
                <a:solidFill>
                  <a:srgbClr val="FFFFFF"/>
                </a:solidFill>
              </a:defRPr>
            </a:lvl1pPr>
            <a:extLst/>
          </a:lstStyle>
          <a:p>
            <a:fld id="{E024A0A3-2488-4034-8C33-11BF8384176B}" type="datetimeFigureOut">
              <a:rPr lang="ko-KR" altLang="en-US" smtClean="0"/>
              <a:pPr/>
              <a:t>2013-02-06</a:t>
            </a:fld>
            <a:endParaRPr lang="ko-KR" altLang="en-US"/>
          </a:p>
        </p:txBody>
      </p:sp>
      <p:sp>
        <p:nvSpPr>
          <p:cNvPr id="19" name="바닥글 개체 틀 18"/>
          <p:cNvSpPr>
            <a:spLocks noGrp="1"/>
          </p:cNvSpPr>
          <p:nvPr>
            <p:ph type="ftr" sz="quarter" idx="11"/>
          </p:nvPr>
        </p:nvSpPr>
        <p:spPr/>
        <p:txBody>
          <a:bodyPr/>
          <a:lstStyle>
            <a:lvl1pPr>
              <a:defRPr>
                <a:solidFill>
                  <a:schemeClr val="accent1">
                    <a:tint val="20000"/>
                  </a:schemeClr>
                </a:solidFill>
              </a:defRPr>
            </a:lvl1pPr>
            <a:extLst/>
          </a:lstStyle>
          <a:p>
            <a:endParaRPr lang="ko-KR" altLang="en-US"/>
          </a:p>
        </p:txBody>
      </p:sp>
      <p:sp>
        <p:nvSpPr>
          <p:cNvPr id="27" name="슬라이드 번호 개체 틀 26"/>
          <p:cNvSpPr>
            <a:spLocks noGrp="1"/>
          </p:cNvSpPr>
          <p:nvPr>
            <p:ph type="sldNum" sz="quarter" idx="12"/>
          </p:nvPr>
        </p:nvSpPr>
        <p:spPr/>
        <p:txBody>
          <a:bodyPr/>
          <a:lstStyle>
            <a:lvl1pPr>
              <a:defRPr>
                <a:solidFill>
                  <a:srgbClr val="FFFFFF"/>
                </a:solidFill>
              </a:defRPr>
            </a:lvl1pPr>
            <a:extLst/>
          </a:lstStyle>
          <a:p>
            <a:fld id="{0392E46E-B14E-46A3-B7DC-C67E62042B00}"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extLs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457200" y="1481329"/>
            <a:ext cx="8229600" cy="4386071"/>
          </a:xfrm>
        </p:spPr>
        <p:txBody>
          <a:bodyPr vert="eaVert"/>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E024A0A3-2488-4034-8C33-11BF8384176B}" type="datetimeFigureOut">
              <a:rPr lang="ko-KR" altLang="en-US" smtClean="0"/>
              <a:pPr/>
              <a:t>2013-02-06</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0392E46E-B14E-46A3-B7DC-C67E62042B00}"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844013" y="274640"/>
            <a:ext cx="1777470" cy="5592761"/>
          </a:xfrm>
        </p:spPr>
        <p:txBody>
          <a:bodyPr vert="eaVert"/>
          <a:lstStyle>
            <a:extLs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457200" y="274641"/>
            <a:ext cx="6324600" cy="5592760"/>
          </a:xfrm>
        </p:spPr>
        <p:txBody>
          <a:bodyPr vert="eaVert"/>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E024A0A3-2488-4034-8C33-11BF8384176B}" type="datetimeFigureOut">
              <a:rPr lang="ko-KR" altLang="en-US" smtClean="0"/>
              <a:pPr/>
              <a:t>2013-02-06</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0392E46E-B14E-46A3-B7DC-C67E62042B00}"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3" name="내용 개체 틀 2"/>
          <p:cNvSpPr>
            <a:spLocks noGrp="1"/>
          </p:cNvSpPr>
          <p:nvPr>
            <p:ph idx="1"/>
          </p:nvPr>
        </p:nvSpPr>
        <p:spPr/>
        <p:txBody>
          <a:bodyPr/>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E024A0A3-2488-4034-8C33-11BF8384176B}" type="datetimeFigureOut">
              <a:rPr lang="ko-KR" altLang="en-US" smtClean="0"/>
              <a:pPr/>
              <a:t>2013-02-06</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0392E46E-B14E-46A3-B7DC-C67E62042B00}" type="slidenum">
              <a:rPr lang="ko-KR" altLang="en-US" smtClean="0"/>
              <a:pPr/>
              <a:t>‹#›</a:t>
            </a:fld>
            <a:endParaRPr lang="ko-KR" altLang="en-US"/>
          </a:p>
        </p:txBody>
      </p:sp>
      <p:sp>
        <p:nvSpPr>
          <p:cNvPr id="7" name="제목 6"/>
          <p:cNvSpPr>
            <a:spLocks noGrp="1"/>
          </p:cNvSpPr>
          <p:nvPr>
            <p:ph type="title"/>
          </p:nvPr>
        </p:nvSpPr>
        <p:spPr/>
        <p:txBody>
          <a:bodyPr rtlCol="0"/>
          <a:lstStyle>
            <a:extLst/>
          </a:lstStyle>
          <a:p>
            <a:r>
              <a:rPr kumimoji="0" lang="ko-KR" altLang="en-US" smtClean="0"/>
              <a:t>마스터 제목 스타일 편집</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bg>
      <p:bgRef idx="1002">
        <a:schemeClr val="bg1"/>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ko-KR" altLang="en-US" smtClean="0"/>
              <a:t>마스터 텍스트 스타일을 편집합니다</a:t>
            </a:r>
          </a:p>
        </p:txBody>
      </p:sp>
      <p:sp>
        <p:nvSpPr>
          <p:cNvPr id="4" name="날짜 개체 틀 3"/>
          <p:cNvSpPr>
            <a:spLocks noGrp="1"/>
          </p:cNvSpPr>
          <p:nvPr>
            <p:ph type="dt" sz="half" idx="10"/>
          </p:nvPr>
        </p:nvSpPr>
        <p:spPr/>
        <p:txBody>
          <a:bodyPr/>
          <a:lstStyle>
            <a:extLst/>
          </a:lstStyle>
          <a:p>
            <a:fld id="{E024A0A3-2488-4034-8C33-11BF8384176B}" type="datetimeFigureOut">
              <a:rPr lang="ko-KR" altLang="en-US" smtClean="0"/>
              <a:pPr/>
              <a:t>2013-02-06</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0392E46E-B14E-46A3-B7DC-C67E62042B00}" type="slidenum">
              <a:rPr lang="ko-KR" altLang="en-US" smtClean="0"/>
              <a:pPr/>
              <a:t>‹#›</a:t>
            </a:fld>
            <a:endParaRPr lang="ko-KR" altLang="en-US"/>
          </a:p>
        </p:txBody>
      </p:sp>
      <p:sp>
        <p:nvSpPr>
          <p:cNvPr id="7" name="갈매기형 수장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갈매기형 수장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bg>
      <p:bgRef idx="1002">
        <a:schemeClr val="bg1"/>
      </p:bgRef>
    </p:bg>
    <p:spTree>
      <p:nvGrpSpPr>
        <p:cNvPr id="1" name=""/>
        <p:cNvGrpSpPr/>
        <p:nvPr/>
      </p:nvGrpSpPr>
      <p:grpSpPr>
        <a:xfrm>
          <a:off x="0" y="0"/>
          <a:ext cx="0" cy="0"/>
          <a:chOff x="0" y="0"/>
          <a:chExt cx="0" cy="0"/>
        </a:xfrm>
      </p:grpSpPr>
      <p:sp>
        <p:nvSpPr>
          <p:cNvPr id="3" name="내용 개체 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내용 개체 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extLst/>
          </a:lstStyle>
          <a:p>
            <a:fld id="{E024A0A3-2488-4034-8C33-11BF8384176B}" type="datetimeFigureOut">
              <a:rPr lang="ko-KR" altLang="en-US" smtClean="0"/>
              <a:pPr/>
              <a:t>2013-02-06</a:t>
            </a:fld>
            <a:endParaRPr lang="ko-KR" altLang="en-US"/>
          </a:p>
        </p:txBody>
      </p:sp>
      <p:sp>
        <p:nvSpPr>
          <p:cNvPr id="6" name="바닥글 개체 틀 5"/>
          <p:cNvSpPr>
            <a:spLocks noGrp="1"/>
          </p:cNvSpPr>
          <p:nvPr>
            <p:ph type="ftr" sz="quarter" idx="11"/>
          </p:nvPr>
        </p:nvSpPr>
        <p:spPr/>
        <p:txBody>
          <a:bodyPr/>
          <a:lstStyle>
            <a:extLst/>
          </a:lstStyle>
          <a:p>
            <a:endParaRPr lang="ko-KR" altLang="en-US"/>
          </a:p>
        </p:txBody>
      </p:sp>
      <p:sp>
        <p:nvSpPr>
          <p:cNvPr id="7" name="슬라이드 번호 개체 틀 6"/>
          <p:cNvSpPr>
            <a:spLocks noGrp="1"/>
          </p:cNvSpPr>
          <p:nvPr>
            <p:ph type="sldNum" sz="quarter" idx="12"/>
          </p:nvPr>
        </p:nvSpPr>
        <p:spPr/>
        <p:txBody>
          <a:bodyPr/>
          <a:lstStyle>
            <a:extLst/>
          </a:lstStyle>
          <a:p>
            <a:fld id="{0392E46E-B14E-46A3-B7DC-C67E62042B00}" type="slidenum">
              <a:rPr lang="ko-KR" altLang="en-US" smtClean="0"/>
              <a:pPr/>
              <a:t>‹#›</a:t>
            </a:fld>
            <a:endParaRPr lang="ko-KR" altLang="en-US"/>
          </a:p>
        </p:txBody>
      </p:sp>
      <p:sp>
        <p:nvSpPr>
          <p:cNvPr id="8" name="제목 7"/>
          <p:cNvSpPr>
            <a:spLocks noGrp="1"/>
          </p:cNvSpPr>
          <p:nvPr>
            <p:ph type="title"/>
          </p:nvPr>
        </p:nvSpPr>
        <p:spPr/>
        <p:txBody>
          <a:bodyPr rtlCol="0"/>
          <a:lstStyle>
            <a:extLst/>
          </a:lstStyle>
          <a:p>
            <a:r>
              <a:rPr kumimoji="0" lang="ko-KR" altLang="en-US" smtClean="0"/>
              <a:t>마스터 제목 스타일 편집</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비교">
    <p:bg>
      <p:bgRef idx="1003">
        <a:schemeClr val="bg1"/>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8229600" cy="1143000"/>
          </a:xfrm>
        </p:spPr>
        <p:txBody>
          <a:bodyPr anchor="ctr"/>
          <a:lstStyle>
            <a:lvl1pPr>
              <a:defRPr/>
            </a:lvl1pPr>
            <a:extLst/>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ko-KR" altLang="en-US" smtClean="0"/>
              <a:t>마스터 텍스트 스타일을 편집합니다</a:t>
            </a:r>
          </a:p>
        </p:txBody>
      </p:sp>
      <p:sp>
        <p:nvSpPr>
          <p:cNvPr id="4" name="텍스트 개체 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ko-KR" altLang="en-US" smtClean="0"/>
              <a:t>마스터 텍스트 스타일을 편집합니다</a:t>
            </a:r>
          </a:p>
        </p:txBody>
      </p:sp>
      <p:sp>
        <p:nvSpPr>
          <p:cNvPr id="5" name="내용 개체 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6" name="내용 개체 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7" name="날짜 개체 틀 6"/>
          <p:cNvSpPr>
            <a:spLocks noGrp="1"/>
          </p:cNvSpPr>
          <p:nvPr>
            <p:ph type="dt" sz="half" idx="10"/>
          </p:nvPr>
        </p:nvSpPr>
        <p:spPr/>
        <p:txBody>
          <a:bodyPr/>
          <a:lstStyle>
            <a:extLst/>
          </a:lstStyle>
          <a:p>
            <a:fld id="{E024A0A3-2488-4034-8C33-11BF8384176B}" type="datetimeFigureOut">
              <a:rPr lang="ko-KR" altLang="en-US" smtClean="0"/>
              <a:pPr/>
              <a:t>2013-02-06</a:t>
            </a:fld>
            <a:endParaRPr lang="ko-KR" altLang="en-US"/>
          </a:p>
        </p:txBody>
      </p:sp>
      <p:sp>
        <p:nvSpPr>
          <p:cNvPr id="8" name="바닥글 개체 틀 7"/>
          <p:cNvSpPr>
            <a:spLocks noGrp="1"/>
          </p:cNvSpPr>
          <p:nvPr>
            <p:ph type="ftr" sz="quarter" idx="11"/>
          </p:nvPr>
        </p:nvSpPr>
        <p:spPr/>
        <p:txBody>
          <a:bodyPr/>
          <a:lstStyle>
            <a:extLst/>
          </a:lstStyle>
          <a:p>
            <a:endParaRPr lang="ko-KR" altLang="en-US"/>
          </a:p>
        </p:txBody>
      </p:sp>
      <p:sp>
        <p:nvSpPr>
          <p:cNvPr id="9" name="슬라이드 번호 개체 틀 8"/>
          <p:cNvSpPr>
            <a:spLocks noGrp="1"/>
          </p:cNvSpPr>
          <p:nvPr>
            <p:ph type="sldNum" sz="quarter" idx="12"/>
          </p:nvPr>
        </p:nvSpPr>
        <p:spPr/>
        <p:txBody>
          <a:bodyPr/>
          <a:lstStyle>
            <a:extLst/>
          </a:lstStyle>
          <a:p>
            <a:fld id="{0392E46E-B14E-46A3-B7DC-C67E62042B00}"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bg>
      <p:bgRef idx="1002">
        <a:schemeClr val="bg1"/>
      </p:bgRef>
    </p:bg>
    <p:spTree>
      <p:nvGrpSpPr>
        <p:cNvPr id="1" name=""/>
        <p:cNvGrpSpPr/>
        <p:nvPr/>
      </p:nvGrpSpPr>
      <p:grpSpPr>
        <a:xfrm>
          <a:off x="0" y="0"/>
          <a:ext cx="0" cy="0"/>
          <a:chOff x="0" y="0"/>
          <a:chExt cx="0" cy="0"/>
        </a:xfrm>
      </p:grpSpPr>
      <p:sp>
        <p:nvSpPr>
          <p:cNvPr id="3" name="날짜 개체 틀 2"/>
          <p:cNvSpPr>
            <a:spLocks noGrp="1"/>
          </p:cNvSpPr>
          <p:nvPr>
            <p:ph type="dt" sz="half" idx="10"/>
          </p:nvPr>
        </p:nvSpPr>
        <p:spPr/>
        <p:txBody>
          <a:bodyPr/>
          <a:lstStyle>
            <a:extLst/>
          </a:lstStyle>
          <a:p>
            <a:fld id="{E024A0A3-2488-4034-8C33-11BF8384176B}" type="datetimeFigureOut">
              <a:rPr lang="ko-KR" altLang="en-US" smtClean="0"/>
              <a:pPr/>
              <a:t>2013-02-06</a:t>
            </a:fld>
            <a:endParaRPr lang="ko-KR" altLang="en-US"/>
          </a:p>
        </p:txBody>
      </p:sp>
      <p:sp>
        <p:nvSpPr>
          <p:cNvPr id="4" name="바닥글 개체 틀 3"/>
          <p:cNvSpPr>
            <a:spLocks noGrp="1"/>
          </p:cNvSpPr>
          <p:nvPr>
            <p:ph type="ftr" sz="quarter" idx="11"/>
          </p:nvPr>
        </p:nvSpPr>
        <p:spPr/>
        <p:txBody>
          <a:bodyPr/>
          <a:lstStyle>
            <a:extLst/>
          </a:lstStyle>
          <a:p>
            <a:endParaRPr lang="ko-KR" altLang="en-US"/>
          </a:p>
        </p:txBody>
      </p:sp>
      <p:sp>
        <p:nvSpPr>
          <p:cNvPr id="5" name="슬라이드 번호 개체 틀 4"/>
          <p:cNvSpPr>
            <a:spLocks noGrp="1"/>
          </p:cNvSpPr>
          <p:nvPr>
            <p:ph type="sldNum" sz="quarter" idx="12"/>
          </p:nvPr>
        </p:nvSpPr>
        <p:spPr/>
        <p:txBody>
          <a:bodyPr/>
          <a:lstStyle>
            <a:extLst/>
          </a:lstStyle>
          <a:p>
            <a:fld id="{0392E46E-B14E-46A3-B7DC-C67E62042B00}" type="slidenum">
              <a:rPr lang="ko-KR" altLang="en-US" smtClean="0"/>
              <a:pPr/>
              <a:t>‹#›</a:t>
            </a:fld>
            <a:endParaRPr lang="ko-KR" altLang="en-US"/>
          </a:p>
        </p:txBody>
      </p:sp>
      <p:sp>
        <p:nvSpPr>
          <p:cNvPr id="6" name="제목 5"/>
          <p:cNvSpPr>
            <a:spLocks noGrp="1"/>
          </p:cNvSpPr>
          <p:nvPr>
            <p:ph type="title"/>
          </p:nvPr>
        </p:nvSpPr>
        <p:spPr/>
        <p:txBody>
          <a:bodyPr rtlCol="0"/>
          <a:lstStyle>
            <a:extLst/>
          </a:lstStyle>
          <a:p>
            <a:r>
              <a:rPr kumimoji="0" lang="ko-KR" altLang="en-US" smtClean="0"/>
              <a:t>마스터 제목 스타일 편집</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extLst/>
          </a:lstStyle>
          <a:p>
            <a:fld id="{E024A0A3-2488-4034-8C33-11BF8384176B}" type="datetimeFigureOut">
              <a:rPr lang="ko-KR" altLang="en-US" smtClean="0"/>
              <a:pPr/>
              <a:t>2013-02-06</a:t>
            </a:fld>
            <a:endParaRPr lang="ko-KR" altLang="en-US"/>
          </a:p>
        </p:txBody>
      </p:sp>
      <p:sp>
        <p:nvSpPr>
          <p:cNvPr id="3" name="바닥글 개체 틀 2"/>
          <p:cNvSpPr>
            <a:spLocks noGrp="1"/>
          </p:cNvSpPr>
          <p:nvPr>
            <p:ph type="ftr" sz="quarter" idx="11"/>
          </p:nvPr>
        </p:nvSpPr>
        <p:spPr/>
        <p:txBody>
          <a:bodyPr/>
          <a:lstStyle>
            <a:extLst/>
          </a:lstStyle>
          <a:p>
            <a:endParaRPr lang="ko-KR" altLang="en-US"/>
          </a:p>
        </p:txBody>
      </p:sp>
      <p:sp>
        <p:nvSpPr>
          <p:cNvPr id="4" name="슬라이드 번호 개체 틀 3"/>
          <p:cNvSpPr>
            <a:spLocks noGrp="1"/>
          </p:cNvSpPr>
          <p:nvPr>
            <p:ph type="sldNum" sz="quarter" idx="12"/>
          </p:nvPr>
        </p:nvSpPr>
        <p:spPr/>
        <p:txBody>
          <a:bodyPr/>
          <a:lstStyle>
            <a:extLst/>
          </a:lstStyle>
          <a:p>
            <a:fld id="{0392E46E-B14E-46A3-B7DC-C67E62042B00}"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bg>
      <p:bgRef idx="1003">
        <a:schemeClr val="bg1"/>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ko-KR" altLang="en-US" smtClean="0"/>
              <a:t>마스터 제목 스타일 편집</a:t>
            </a:r>
            <a:endParaRPr kumimoji="0" lang="en-US"/>
          </a:p>
        </p:txBody>
      </p:sp>
      <p:sp>
        <p:nvSpPr>
          <p:cNvPr id="3" name="텍스트 개체 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ko-KR" altLang="en-US" smtClean="0"/>
              <a:t>마스터 텍스트 스타일을 편집합니다</a:t>
            </a:r>
          </a:p>
        </p:txBody>
      </p:sp>
      <p:sp>
        <p:nvSpPr>
          <p:cNvPr id="4" name="내용 개체 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a:xfrm>
            <a:off x="6727032" y="6407944"/>
            <a:ext cx="1920240" cy="365760"/>
          </a:xfrm>
        </p:spPr>
        <p:txBody>
          <a:bodyPr/>
          <a:lstStyle>
            <a:extLst/>
          </a:lstStyle>
          <a:p>
            <a:fld id="{E024A0A3-2488-4034-8C33-11BF8384176B}" type="datetimeFigureOut">
              <a:rPr lang="ko-KR" altLang="en-US" smtClean="0"/>
              <a:pPr/>
              <a:t>2013-02-06</a:t>
            </a:fld>
            <a:endParaRPr lang="ko-KR" altLang="en-US"/>
          </a:p>
        </p:txBody>
      </p:sp>
      <p:sp>
        <p:nvSpPr>
          <p:cNvPr id="6" name="바닥글 개체 틀 5"/>
          <p:cNvSpPr>
            <a:spLocks noGrp="1"/>
          </p:cNvSpPr>
          <p:nvPr>
            <p:ph type="ftr" sz="quarter" idx="11"/>
          </p:nvPr>
        </p:nvSpPr>
        <p:spPr/>
        <p:txBody>
          <a:bodyPr/>
          <a:lstStyle>
            <a:extLst/>
          </a:lstStyle>
          <a:p>
            <a:endParaRPr lang="ko-KR" altLang="en-US"/>
          </a:p>
        </p:txBody>
      </p:sp>
      <p:sp>
        <p:nvSpPr>
          <p:cNvPr id="7" name="슬라이드 번호 개체 틀 6"/>
          <p:cNvSpPr>
            <a:spLocks noGrp="1"/>
          </p:cNvSpPr>
          <p:nvPr>
            <p:ph type="sldNum" sz="quarter" idx="12"/>
          </p:nvPr>
        </p:nvSpPr>
        <p:spPr/>
        <p:txBody>
          <a:bodyPr/>
          <a:lstStyle>
            <a:extLst/>
          </a:lstStyle>
          <a:p>
            <a:fld id="{0392E46E-B14E-46A3-B7DC-C67E62042B00}"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bg>
      <p:bgRef idx="1002">
        <a:schemeClr val="bg1"/>
      </p:bgRef>
    </p:bg>
    <p:spTree>
      <p:nvGrpSpPr>
        <p:cNvPr id="1" name=""/>
        <p:cNvGrpSpPr/>
        <p:nvPr/>
      </p:nvGrpSpPr>
      <p:grpSpPr>
        <a:xfrm>
          <a:off x="0" y="0"/>
          <a:ext cx="0" cy="0"/>
          <a:chOff x="0" y="0"/>
          <a:chExt cx="0" cy="0"/>
        </a:xfrm>
      </p:grpSpPr>
      <p:sp>
        <p:nvSpPr>
          <p:cNvPr id="4" name="텍스트 개체 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ko-KR" altLang="en-US" smtClean="0"/>
              <a:t>마스터 텍스트 스타일을 편집합니다</a:t>
            </a:r>
          </a:p>
        </p:txBody>
      </p:sp>
      <p:sp>
        <p:nvSpPr>
          <p:cNvPr id="3" name="그림 개체 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ko-KR" altLang="en-US" smtClean="0"/>
              <a:t>그림을 추가하려면 아이콘을 클릭하십시오</a:t>
            </a:r>
            <a:endParaRPr kumimoji="0" lang="en-US" dirty="0"/>
          </a:p>
        </p:txBody>
      </p:sp>
      <p:sp>
        <p:nvSpPr>
          <p:cNvPr id="5" name="날짜 개체 틀 4"/>
          <p:cNvSpPr>
            <a:spLocks noGrp="1"/>
          </p:cNvSpPr>
          <p:nvPr>
            <p:ph type="dt" sz="half" idx="10"/>
          </p:nvPr>
        </p:nvSpPr>
        <p:spPr/>
        <p:txBody>
          <a:bodyPr/>
          <a:lstStyle>
            <a:lvl1pPr>
              <a:defRPr>
                <a:solidFill>
                  <a:schemeClr val="tx1"/>
                </a:solidFill>
              </a:defRPr>
            </a:lvl1pPr>
            <a:extLst/>
          </a:lstStyle>
          <a:p>
            <a:fld id="{E024A0A3-2488-4034-8C33-11BF8384176B}" type="datetimeFigureOut">
              <a:rPr lang="ko-KR" altLang="en-US" smtClean="0"/>
              <a:pPr/>
              <a:t>2013-02-06</a:t>
            </a:fld>
            <a:endParaRPr lang="ko-KR" altLang="en-US"/>
          </a:p>
        </p:txBody>
      </p:sp>
      <p:sp>
        <p:nvSpPr>
          <p:cNvPr id="6" name="바닥글 개체 틀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ko-KR" altLang="en-US"/>
          </a:p>
        </p:txBody>
      </p:sp>
      <p:sp>
        <p:nvSpPr>
          <p:cNvPr id="7" name="슬라이드 번호 개체 틀 6"/>
          <p:cNvSpPr>
            <a:spLocks noGrp="1"/>
          </p:cNvSpPr>
          <p:nvPr>
            <p:ph type="sldNum" sz="quarter" idx="12"/>
          </p:nvPr>
        </p:nvSpPr>
        <p:spPr/>
        <p:txBody>
          <a:bodyPr/>
          <a:lstStyle>
            <a:lvl1pPr>
              <a:defRPr>
                <a:solidFill>
                  <a:schemeClr val="tx1"/>
                </a:solidFill>
              </a:defRPr>
            </a:lvl1pPr>
            <a:extLst/>
          </a:lstStyle>
          <a:p>
            <a:fld id="{0392E46E-B14E-46A3-B7DC-C67E62042B00}" type="slidenum">
              <a:rPr lang="ko-KR" altLang="en-US" smtClean="0"/>
              <a:pPr/>
              <a:t>‹#›</a:t>
            </a:fld>
            <a:endParaRPr lang="ko-KR" altLang="en-US"/>
          </a:p>
        </p:txBody>
      </p:sp>
      <p:sp>
        <p:nvSpPr>
          <p:cNvPr id="2" name="제목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ko-KR" altLang="en-US" smtClean="0"/>
              <a:t>마스터 제목 스타일 편집</a:t>
            </a:r>
            <a:endParaRPr kumimoji="0" lang="en-US"/>
          </a:p>
        </p:txBody>
      </p:sp>
      <p:sp>
        <p:nvSpPr>
          <p:cNvPr id="8" name="자유형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자유형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직각 삼각형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직선 연결선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갈매기형 수장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갈매기형 수장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자유형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자유형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직각 삼각형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직선 연결선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제목 개체 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ko-KR" altLang="en-US" smtClean="0"/>
              <a:t>마스터 제목 스타일 편집</a:t>
            </a:r>
            <a:endParaRPr kumimoji="0" lang="en-US"/>
          </a:p>
        </p:txBody>
      </p:sp>
      <p:sp>
        <p:nvSpPr>
          <p:cNvPr id="30" name="텍스트 개체 틀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ko-KR" altLang="en-US" smtClean="0"/>
              <a:t>마스터 텍스트 스타일을 편집합니다</a:t>
            </a:r>
          </a:p>
          <a:p>
            <a:pPr lvl="1" eaLnBrk="1" latinLnBrk="0" hangingPunct="1"/>
            <a:r>
              <a:rPr kumimoji="0" lang="ko-KR" altLang="en-US" smtClean="0"/>
              <a:t>둘째 수준</a:t>
            </a:r>
          </a:p>
          <a:p>
            <a:pPr lvl="2" eaLnBrk="1" latinLnBrk="0" hangingPunct="1"/>
            <a:r>
              <a:rPr kumimoji="0" lang="ko-KR" altLang="en-US" smtClean="0"/>
              <a:t>셋째 수준</a:t>
            </a:r>
          </a:p>
          <a:p>
            <a:pPr lvl="3" eaLnBrk="1" latinLnBrk="0" hangingPunct="1"/>
            <a:r>
              <a:rPr kumimoji="0" lang="ko-KR" altLang="en-US" smtClean="0"/>
              <a:t>넷째 수준</a:t>
            </a:r>
          </a:p>
          <a:p>
            <a:pPr lvl="4" eaLnBrk="1" latinLnBrk="0" hangingPunct="1"/>
            <a:r>
              <a:rPr kumimoji="0" lang="ko-KR" altLang="en-US" smtClean="0"/>
              <a:t>다섯째 수준</a:t>
            </a:r>
            <a:endParaRPr kumimoji="0" lang="en-US"/>
          </a:p>
        </p:txBody>
      </p:sp>
      <p:sp>
        <p:nvSpPr>
          <p:cNvPr id="10" name="날짜 개체 틀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024A0A3-2488-4034-8C33-11BF8384176B}" type="datetimeFigureOut">
              <a:rPr lang="ko-KR" altLang="en-US" smtClean="0"/>
              <a:pPr/>
              <a:t>2013-02-06</a:t>
            </a:fld>
            <a:endParaRPr lang="ko-KR" altLang="en-US"/>
          </a:p>
        </p:txBody>
      </p:sp>
      <p:sp>
        <p:nvSpPr>
          <p:cNvPr id="22" name="바닥글 개체 틀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ko-KR" altLang="en-US"/>
          </a:p>
        </p:txBody>
      </p:sp>
      <p:sp>
        <p:nvSpPr>
          <p:cNvPr id="18" name="슬라이드 번호 개체 틀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392E46E-B14E-46A3-B7DC-C67E62042B00}"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1"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1"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1"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1"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1"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1"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1"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1"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1"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1"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p:txBody>
          <a:bodyPr/>
          <a:lstStyle/>
          <a:p>
            <a:r>
              <a:rPr lang="en-US" altLang="ko-KR" dirty="0" smtClean="0"/>
              <a:t>Reading Runner 2</a:t>
            </a:r>
            <a:endParaRPr lang="ko-KR" altLang="en-US" dirty="0"/>
          </a:p>
        </p:txBody>
      </p:sp>
      <p:sp>
        <p:nvSpPr>
          <p:cNvPr id="3" name="부제목 2"/>
          <p:cNvSpPr>
            <a:spLocks noGrp="1"/>
          </p:cNvSpPr>
          <p:nvPr>
            <p:ph type="subTitle" idx="1"/>
          </p:nvPr>
        </p:nvSpPr>
        <p:spPr/>
        <p:txBody>
          <a:bodyPr/>
          <a:lstStyle/>
          <a:p>
            <a:endParaRPr lang="ko-KR"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5</a:t>
            </a:r>
          </a:p>
          <a:p>
            <a:pPr algn="just"/>
            <a:r>
              <a:rPr lang="en-US" altLang="ko-KR" dirty="0" smtClean="0"/>
              <a:t>Scott saw a Lego King Battle on TV yesterday. People made many shapes with colorful toy blocks: cars, animals and buildings. </a:t>
            </a:r>
          </a:p>
          <a:p>
            <a:pPr algn="just"/>
            <a:endParaRPr lang="en-US" altLang="ko-KR" dirty="0" smtClean="0"/>
          </a:p>
          <a:p>
            <a:pPr algn="just"/>
            <a:r>
              <a:rPr lang="en-US" altLang="ko-KR" dirty="0" smtClean="0"/>
              <a:t>A man was building a big castle. He was like a real architect! Scott liked the castle most. </a:t>
            </a:r>
            <a:endParaRPr lang="ko-KR" altLang="en-US" dirty="0"/>
          </a:p>
        </p:txBody>
      </p:sp>
      <p:sp>
        <p:nvSpPr>
          <p:cNvPr id="3" name="제목 2"/>
          <p:cNvSpPr>
            <a:spLocks noGrp="1"/>
          </p:cNvSpPr>
          <p:nvPr>
            <p:ph type="title"/>
          </p:nvPr>
        </p:nvSpPr>
        <p:spPr/>
        <p:txBody>
          <a:bodyPr/>
          <a:lstStyle/>
          <a:p>
            <a:r>
              <a:rPr lang="en-US" altLang="ko-KR" dirty="0" smtClean="0"/>
              <a:t>Toy Architects</a:t>
            </a:r>
            <a:endParaRPr lang="ko-KR"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Today, Scott had a building block battle with his brother Jason like the TV battle. </a:t>
            </a:r>
          </a:p>
          <a:p>
            <a:pPr algn="just"/>
            <a:endParaRPr lang="en-US" altLang="ko-KR" dirty="0" smtClean="0"/>
          </a:p>
          <a:p>
            <a:pPr algn="just"/>
            <a:r>
              <a:rPr lang="en-US" altLang="ko-KR" dirty="0" smtClean="0"/>
              <a:t>Scott wanted an animal farm, and Jason wanted a house. It wasn’t easy, but Scott built with the blocks carefully. </a:t>
            </a:r>
          </a:p>
          <a:p>
            <a:pPr algn="just"/>
            <a:endParaRPr lang="en-US" altLang="ko-KR" dirty="0" smtClean="0"/>
          </a:p>
          <a:p>
            <a:pPr algn="just"/>
            <a:r>
              <a:rPr lang="en-US" altLang="ko-KR" dirty="0" smtClean="0"/>
              <a:t>Finally, he put the last block on top. Bang! Scott’s farm was destroyed. Poor Scott!</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6</a:t>
            </a:r>
          </a:p>
          <a:p>
            <a:pPr algn="just"/>
            <a:r>
              <a:rPr lang="en-US" altLang="ko-KR" dirty="0" smtClean="0"/>
              <a:t>Rosie is wearing a red uniform with blue pompoms in her hands. She looks pretty but nervous. </a:t>
            </a:r>
          </a:p>
          <a:p>
            <a:pPr algn="just"/>
            <a:endParaRPr lang="en-US" altLang="ko-KR" dirty="0" smtClean="0"/>
          </a:p>
          <a:p>
            <a:pPr algn="just"/>
            <a:r>
              <a:rPr lang="en-US" altLang="ko-KR" dirty="0" smtClean="0"/>
              <a:t>Today Rosie has a cheerleading test. She wants to be a football team cheerleader for her school. </a:t>
            </a:r>
            <a:endParaRPr lang="ko-KR" altLang="en-US" dirty="0"/>
          </a:p>
        </p:txBody>
      </p:sp>
      <p:sp>
        <p:nvSpPr>
          <p:cNvPr id="3" name="제목 2"/>
          <p:cNvSpPr>
            <a:spLocks noGrp="1"/>
          </p:cNvSpPr>
          <p:nvPr>
            <p:ph type="title"/>
          </p:nvPr>
        </p:nvSpPr>
        <p:spPr/>
        <p:txBody>
          <a:bodyPr/>
          <a:lstStyle/>
          <a:p>
            <a:r>
              <a:rPr lang="en-US" altLang="ko-KR" dirty="0" smtClean="0"/>
              <a:t>Shake Pompoms!</a:t>
            </a:r>
            <a:endParaRPr lang="ko-KR"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She learned cheerleading moves from her coach. She practiced them every day. It’s time for the cheerleading test. </a:t>
            </a:r>
          </a:p>
          <a:p>
            <a:pPr algn="just"/>
            <a:endParaRPr lang="en-US" altLang="ko-KR" dirty="0" smtClean="0"/>
          </a:p>
          <a:p>
            <a:pPr algn="just"/>
            <a:r>
              <a:rPr lang="en-US" altLang="ko-KR" dirty="0" smtClean="0"/>
              <a:t>Rosie stretches her arms up and down to make a High V and a Low V. Then, she jumps up and shakes her pompoms. She also shouts the football team’s name loudly. </a:t>
            </a:r>
          </a:p>
          <a:p>
            <a:pPr algn="just"/>
            <a:r>
              <a:rPr lang="en-US" altLang="ko-KR" dirty="0" smtClean="0"/>
              <a:t>Rosie looks confident, and everyone claps for her. </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7</a:t>
            </a:r>
          </a:p>
          <a:p>
            <a:pPr algn="just"/>
            <a:r>
              <a:rPr lang="en-US" altLang="ko-KR" dirty="0" smtClean="0"/>
              <a:t>Chris is a member of Green Band. They don’t play the piano or flute. Look at those glasses on the table. </a:t>
            </a:r>
          </a:p>
          <a:p>
            <a:pPr algn="just"/>
            <a:endParaRPr lang="en-US" altLang="ko-KR" dirty="0" smtClean="0"/>
          </a:p>
          <a:p>
            <a:pPr algn="just"/>
            <a:r>
              <a:rPr lang="en-US" altLang="ko-KR" dirty="0" smtClean="0"/>
              <a:t>They are Chris’s xylophone. He pours water into each glass and hits them with chopsticks. </a:t>
            </a:r>
            <a:endParaRPr lang="ko-KR" altLang="en-US" dirty="0"/>
          </a:p>
        </p:txBody>
      </p:sp>
      <p:sp>
        <p:nvSpPr>
          <p:cNvPr id="3" name="제목 2"/>
          <p:cNvSpPr>
            <a:spLocks noGrp="1"/>
          </p:cNvSpPr>
          <p:nvPr>
            <p:ph type="title"/>
          </p:nvPr>
        </p:nvSpPr>
        <p:spPr/>
        <p:txBody>
          <a:bodyPr/>
          <a:lstStyle/>
          <a:p>
            <a:r>
              <a:rPr lang="en-US" altLang="ko-KR" dirty="0" smtClean="0"/>
              <a:t>Music from Trash</a:t>
            </a:r>
            <a:endParaRPr lang="ko-KR"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Do, Re, Mi … Jade ties two empty plastic cups together with strings. They’re her drums. </a:t>
            </a:r>
          </a:p>
          <a:p>
            <a:pPr algn="just"/>
            <a:endParaRPr lang="en-US" altLang="ko-KR" dirty="0" smtClean="0"/>
          </a:p>
          <a:p>
            <a:pPr algn="just"/>
            <a:r>
              <a:rPr lang="en-US" altLang="ko-KR" dirty="0" smtClean="0"/>
              <a:t>Look at Dave! He puts beans in two bottles and starts shaking them. They are his maracas. Liz holds up long ice cream sticks to conduct the band. </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What interesting instruments they are! They are all from the trash can. Now it’s time to play music. </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8</a:t>
            </a:r>
          </a:p>
          <a:p>
            <a:pPr algn="just"/>
            <a:r>
              <a:rPr lang="en-US" altLang="ko-KR" dirty="0" smtClean="0"/>
              <a:t>Have you heard about Billy Elliot the musical? Billy is a boy in a small coal town, and his dad is a miner. </a:t>
            </a:r>
          </a:p>
          <a:p>
            <a:pPr algn="just"/>
            <a:endParaRPr lang="en-US" altLang="ko-KR" dirty="0" smtClean="0"/>
          </a:p>
          <a:p>
            <a:pPr algn="just"/>
            <a:r>
              <a:rPr lang="en-US" altLang="ko-KR" dirty="0" smtClean="0"/>
              <a:t>He takes Billy into a boxing class. But Billy sees girls dancing ballet in toe shoes. Billy throws away boxing gloves and takes ballet lessons. </a:t>
            </a:r>
            <a:endParaRPr lang="ko-KR" altLang="en-US" dirty="0"/>
          </a:p>
        </p:txBody>
      </p:sp>
      <p:sp>
        <p:nvSpPr>
          <p:cNvPr id="3" name="제목 2"/>
          <p:cNvSpPr>
            <a:spLocks noGrp="1"/>
          </p:cNvSpPr>
          <p:nvPr>
            <p:ph type="title"/>
          </p:nvPr>
        </p:nvSpPr>
        <p:spPr/>
        <p:txBody>
          <a:bodyPr/>
          <a:lstStyle/>
          <a:p>
            <a:r>
              <a:rPr lang="en-US" altLang="ko-KR" dirty="0" smtClean="0"/>
              <a:t>Meet Billy Elliot</a:t>
            </a:r>
            <a:endParaRPr lang="ko-KR"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He dreams to enter the Royal Ballet School and practices for it. Finally, Billy’s dad finds he has talent for dancing and supports him. </a:t>
            </a:r>
          </a:p>
          <a:p>
            <a:pPr algn="just"/>
            <a:endParaRPr lang="en-US" altLang="ko-KR" dirty="0" smtClean="0"/>
          </a:p>
          <a:p>
            <a:pPr algn="just"/>
            <a:r>
              <a:rPr lang="en-US" altLang="ko-KR" dirty="0" smtClean="0"/>
              <a:t>The musical shows how Billy tries to make his dream come true. You will enjoy the active dance, songs and beautiful stage too!</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9</a:t>
            </a:r>
          </a:p>
          <a:p>
            <a:pPr algn="just"/>
            <a:r>
              <a:rPr lang="en-US" altLang="ko-KR" dirty="0" smtClean="0"/>
              <a:t>Karen’s family is going to the beach for summer vacation. “Wow! Our house is moving,” she says. </a:t>
            </a:r>
          </a:p>
          <a:p>
            <a:pPr algn="just"/>
            <a:endParaRPr lang="en-US" altLang="ko-KR" dirty="0" smtClean="0"/>
          </a:p>
          <a:p>
            <a:pPr algn="just"/>
            <a:r>
              <a:rPr lang="en-US" altLang="ko-KR" dirty="0" smtClean="0"/>
              <a:t>Karen is excited because they travel in a camping car. “We have everything here. We can watch TV, sleep, cook meals and take a shower too!” </a:t>
            </a:r>
            <a:endParaRPr lang="ko-KR" altLang="en-US" dirty="0"/>
          </a:p>
        </p:txBody>
      </p:sp>
      <p:sp>
        <p:nvSpPr>
          <p:cNvPr id="3" name="제목 2"/>
          <p:cNvSpPr>
            <a:spLocks noGrp="1"/>
          </p:cNvSpPr>
          <p:nvPr>
            <p:ph type="title"/>
          </p:nvPr>
        </p:nvSpPr>
        <p:spPr/>
        <p:txBody>
          <a:bodyPr/>
          <a:lstStyle/>
          <a:p>
            <a:r>
              <a:rPr lang="en-US" altLang="ko-KR" dirty="0" smtClean="0"/>
              <a:t>A Moving House</a:t>
            </a:r>
            <a:endParaRPr lang="ko-KR"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p:txBody>
          <a:bodyPr/>
          <a:lstStyle/>
          <a:p>
            <a:r>
              <a:rPr lang="en-US" altLang="ko-KR" dirty="0" smtClean="0"/>
              <a:t>Unit 1</a:t>
            </a:r>
          </a:p>
          <a:p>
            <a:pPr algn="just"/>
            <a:r>
              <a:rPr lang="en-US" altLang="ko-KR" dirty="0" smtClean="0"/>
              <a:t>“Ben, what do you have for show-and-tell?” asks Mr. Riley. Ben takes out a jar with fireflies in it. </a:t>
            </a:r>
          </a:p>
          <a:p>
            <a:endParaRPr lang="en-US" altLang="ko-KR" dirty="0" smtClean="0"/>
          </a:p>
          <a:p>
            <a:pPr algn="just"/>
            <a:r>
              <a:rPr lang="en-US" altLang="ko-KR" dirty="0" smtClean="0"/>
              <a:t>He shakes it, but they don’t move. “What’s wrong?” He opens the jar, and they fly away. </a:t>
            </a:r>
            <a:endParaRPr lang="ko-KR" altLang="en-US" dirty="0"/>
          </a:p>
        </p:txBody>
      </p:sp>
      <p:sp>
        <p:nvSpPr>
          <p:cNvPr id="2" name="제목 1"/>
          <p:cNvSpPr>
            <a:spLocks noGrp="1"/>
          </p:cNvSpPr>
          <p:nvPr>
            <p:ph type="title"/>
          </p:nvPr>
        </p:nvSpPr>
        <p:spPr/>
        <p:txBody>
          <a:bodyPr/>
          <a:lstStyle/>
          <a:p>
            <a:r>
              <a:rPr lang="en-US" altLang="ko-KR" dirty="0" smtClean="0"/>
              <a:t>Show-and-Tell in Trouble</a:t>
            </a:r>
            <a:endParaRPr lang="ko-KR"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“Dad, how can you drive that amazing car? I’m so proud of you!” Now they arrive at the park near the beach. </a:t>
            </a:r>
          </a:p>
          <a:p>
            <a:pPr algn="just"/>
            <a:endParaRPr lang="en-US" altLang="ko-KR" dirty="0" smtClean="0"/>
          </a:p>
          <a:p>
            <a:pPr algn="just"/>
            <a:r>
              <a:rPr lang="en-US" altLang="ko-KR" dirty="0" smtClean="0"/>
              <a:t>Karen and her sister run to the beach and make sandcastles. Mom sets the table and calls them. They have a nice lunch in front of their moving house. </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10</a:t>
            </a:r>
          </a:p>
          <a:p>
            <a:pPr algn="just"/>
            <a:r>
              <a:rPr lang="en-US" altLang="ko-KR" dirty="0" smtClean="0"/>
              <a:t>A hot air balloon is going up slowly in the air. Luke kneels down in the basket. “How can I be safe in a basket? No walls or ceilings,” he cries. </a:t>
            </a:r>
          </a:p>
          <a:p>
            <a:pPr algn="just"/>
            <a:endParaRPr lang="en-US" altLang="ko-KR" dirty="0" smtClean="0"/>
          </a:p>
          <a:p>
            <a:pPr algn="just"/>
            <a:r>
              <a:rPr lang="en-US" altLang="ko-KR" dirty="0" smtClean="0"/>
              <a:t>When the wind blows, he screams. “</a:t>
            </a:r>
            <a:r>
              <a:rPr lang="en-US" altLang="ko-KR" dirty="0" err="1" smtClean="0"/>
              <a:t>Ahhh</a:t>
            </a:r>
            <a:r>
              <a:rPr lang="en-US" altLang="ko-KR" dirty="0" smtClean="0"/>
              <a:t>! Please, don’t take us in the wrong way.” “Take a deep breath and feel the cool wind. Everything is OK,”</a:t>
            </a:r>
            <a:endParaRPr lang="ko-KR" altLang="en-US" dirty="0"/>
          </a:p>
        </p:txBody>
      </p:sp>
      <p:sp>
        <p:nvSpPr>
          <p:cNvPr id="3" name="제목 2"/>
          <p:cNvSpPr>
            <a:spLocks noGrp="1"/>
          </p:cNvSpPr>
          <p:nvPr>
            <p:ph type="title"/>
          </p:nvPr>
        </p:nvSpPr>
        <p:spPr/>
        <p:txBody>
          <a:bodyPr/>
          <a:lstStyle/>
          <a:p>
            <a:r>
              <a:rPr lang="en-US" altLang="ko-KR" dirty="0" smtClean="0"/>
              <a:t>Below the Balloon</a:t>
            </a:r>
            <a:endParaRPr lang="ko-KR"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Says his dad. Luke finally stands up and looks down below the balloon. Everything looks tiny.</a:t>
            </a:r>
          </a:p>
          <a:p>
            <a:pPr algn="just"/>
            <a:endParaRPr lang="en-US" altLang="ko-KR" dirty="0" smtClean="0"/>
          </a:p>
          <a:p>
            <a:pPr algn="just"/>
            <a:r>
              <a:rPr lang="en-US" altLang="ko-KR" dirty="0" smtClean="0"/>
              <a:t>“Wow, the clouds are floating by me.” Luke feels like he is flying in the sky like a bird. </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11</a:t>
            </a:r>
          </a:p>
          <a:p>
            <a:pPr algn="just"/>
            <a:r>
              <a:rPr lang="en-US" altLang="ko-KR" dirty="0" smtClean="0"/>
              <a:t>This place has many kinds of things. They are clothes, bags, wallets, umbrella, caps, and so on. Can you guess where this place is?</a:t>
            </a:r>
          </a:p>
          <a:p>
            <a:pPr algn="just"/>
            <a:endParaRPr lang="en-US" altLang="ko-KR" dirty="0" smtClean="0"/>
          </a:p>
          <a:p>
            <a:pPr algn="just"/>
            <a:r>
              <a:rPr lang="en-US" altLang="ko-KR" dirty="0" smtClean="0"/>
              <a:t>You may think it is a department store or a shopping mall. But you can’t buy anything here. </a:t>
            </a:r>
            <a:endParaRPr lang="ko-KR" altLang="en-US" dirty="0"/>
          </a:p>
        </p:txBody>
      </p:sp>
      <p:sp>
        <p:nvSpPr>
          <p:cNvPr id="3" name="제목 2"/>
          <p:cNvSpPr>
            <a:spLocks noGrp="1"/>
          </p:cNvSpPr>
          <p:nvPr>
            <p:ph type="title"/>
          </p:nvPr>
        </p:nvSpPr>
        <p:spPr/>
        <p:txBody>
          <a:bodyPr/>
          <a:lstStyle/>
          <a:p>
            <a:r>
              <a:rPr lang="en-US" altLang="ko-KR" dirty="0" smtClean="0"/>
              <a:t>Where is it?</a:t>
            </a:r>
            <a:endParaRPr lang="ko-KR"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All of the things have tags. They tell where and when the things were found. Everything here is waiting for its owner. </a:t>
            </a:r>
          </a:p>
          <a:p>
            <a:pPr algn="just"/>
            <a:endParaRPr lang="en-US" altLang="ko-KR" dirty="0" smtClean="0"/>
          </a:p>
          <a:p>
            <a:pPr algn="just"/>
            <a:r>
              <a:rPr lang="en-US" altLang="ko-KR" dirty="0" smtClean="0"/>
              <a:t>You can see this place in schools, subway stations or airports. Where is it? It is the Lost and Found. When you lose something, check here and find it. </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12</a:t>
            </a:r>
          </a:p>
          <a:p>
            <a:pPr algn="just"/>
            <a:r>
              <a:rPr lang="en-US" altLang="ko-KR" dirty="0" smtClean="0"/>
              <a:t>Welcome to the Dinosaur Safari Park. We have old fossils, dinosaur bones and model dinosaurs in real sizes. </a:t>
            </a:r>
          </a:p>
          <a:p>
            <a:pPr algn="just"/>
            <a:endParaRPr lang="en-US" altLang="ko-KR" dirty="0" smtClean="0"/>
          </a:p>
          <a:p>
            <a:pPr algn="just"/>
            <a:r>
              <a:rPr lang="en-US" altLang="ko-KR" dirty="0" smtClean="0"/>
              <a:t>You can take pictures in front of them. In the park, you will watch dinosaur cartoons and see how the animals lived. </a:t>
            </a:r>
            <a:endParaRPr lang="ko-KR" altLang="en-US" dirty="0"/>
          </a:p>
        </p:txBody>
      </p:sp>
      <p:sp>
        <p:nvSpPr>
          <p:cNvPr id="3" name="제목 2"/>
          <p:cNvSpPr>
            <a:spLocks noGrp="1"/>
          </p:cNvSpPr>
          <p:nvPr>
            <p:ph type="title"/>
          </p:nvPr>
        </p:nvSpPr>
        <p:spPr/>
        <p:txBody>
          <a:bodyPr/>
          <a:lstStyle/>
          <a:p>
            <a:r>
              <a:rPr lang="en-US" altLang="ko-KR" dirty="0" smtClean="0"/>
              <a:t>All out Dinosaurs</a:t>
            </a:r>
            <a:endParaRPr lang="ko-KR"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Y</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You’ll also dig in the sand and find model dinosaur bones. Then, you can enjoy completing the bone puzzles. </a:t>
            </a:r>
          </a:p>
          <a:p>
            <a:pPr algn="just"/>
            <a:endParaRPr lang="en-US" altLang="ko-KR" dirty="0" smtClean="0"/>
          </a:p>
          <a:p>
            <a:pPr algn="just"/>
            <a:r>
              <a:rPr lang="en-US" altLang="ko-KR" dirty="0" smtClean="0"/>
              <a:t>Don’t miss stamping dinosaur footprints. Before you leave, join the quiz and guess the names of dinosaurs. The winner can have a dinosaur doll. </a:t>
            </a:r>
            <a:endParaRPr lang="ko-KR" altLang="en-US" dirty="0"/>
          </a:p>
        </p:txBody>
      </p:sp>
      <p:sp>
        <p:nvSpPr>
          <p:cNvPr id="3" name="제목 2"/>
          <p:cNvSpPr>
            <a:spLocks noGrp="1"/>
          </p:cNvSpPr>
          <p:nvPr>
            <p:ph type="title"/>
          </p:nvPr>
        </p:nvSpPr>
        <p:spPr/>
        <p:txBody>
          <a:bodyPr/>
          <a:lstStyle/>
          <a:p>
            <a:endParaRPr lang="ko-KR"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13</a:t>
            </a:r>
          </a:p>
          <a:p>
            <a:pPr algn="just"/>
            <a:r>
              <a:rPr lang="en-US" altLang="ko-KR" dirty="0" smtClean="0"/>
              <a:t>Beth is at Kitty’s, a small cat café. She eats cat-shaped cookies on a sofa. The cushion looks like a cat too. </a:t>
            </a:r>
          </a:p>
          <a:p>
            <a:pPr algn="just"/>
            <a:endParaRPr lang="en-US" altLang="ko-KR" dirty="0" smtClean="0"/>
          </a:p>
          <a:p>
            <a:pPr algn="just"/>
            <a:r>
              <a:rPr lang="en-US" altLang="ko-KR" dirty="0" smtClean="0"/>
              <a:t>Ah, there is Milky with nice whiskers. She is taking a nap on a cushion. Her favorite cat Cookie is playing with yarn.</a:t>
            </a:r>
            <a:endParaRPr lang="ko-KR" altLang="en-US" dirty="0"/>
          </a:p>
        </p:txBody>
      </p:sp>
      <p:sp>
        <p:nvSpPr>
          <p:cNvPr id="3" name="제목 2"/>
          <p:cNvSpPr>
            <a:spLocks noGrp="1"/>
          </p:cNvSpPr>
          <p:nvPr>
            <p:ph type="title"/>
          </p:nvPr>
        </p:nvSpPr>
        <p:spPr/>
        <p:txBody>
          <a:bodyPr/>
          <a:lstStyle/>
          <a:p>
            <a:r>
              <a:rPr lang="en-US" altLang="ko-KR" dirty="0" smtClean="0"/>
              <a:t>At a Cat Cafe</a:t>
            </a:r>
            <a:endParaRPr lang="ko-KR"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Beth loves her pretty green eyes. There is also Garfield with soft orange fur. Beth wants to pet his head. </a:t>
            </a:r>
          </a:p>
          <a:p>
            <a:pPr algn="just"/>
            <a:endParaRPr lang="en-US" altLang="ko-KR" dirty="0" smtClean="0"/>
          </a:p>
          <a:p>
            <a:pPr algn="just"/>
            <a:r>
              <a:rPr lang="en-US" altLang="ko-KR" dirty="0" smtClean="0"/>
              <a:t>So she waves her key ring, and he comes close. Beth tries to catch him. Oops! He knocks down a glass of lemonade and runs away. </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p:txBody>
          <a:bodyPr/>
          <a:lstStyle/>
          <a:p>
            <a:pPr algn="just"/>
            <a:r>
              <a:rPr lang="en-US" altLang="ko-KR" dirty="0" smtClean="0"/>
              <a:t>Jenny is next. She holds up the tail of her lizard. But it runs away and leaves its tail in her hand. </a:t>
            </a:r>
          </a:p>
          <a:p>
            <a:pPr algn="just"/>
            <a:endParaRPr lang="en-US" altLang="ko-KR" dirty="0" smtClean="0"/>
          </a:p>
          <a:p>
            <a:pPr algn="just"/>
            <a:r>
              <a:rPr lang="en-US" altLang="ko-KR" dirty="0" smtClean="0"/>
              <a:t>Then, Dave stands up to show his big spider. Uh-oh! He drops it on the floor. It runs here and there. All the girls jump on their desks. </a:t>
            </a:r>
          </a:p>
          <a:p>
            <a:pPr algn="just"/>
            <a:endParaRPr lang="en-US" altLang="ko-KR" dirty="0" smtClean="0"/>
          </a:p>
          <a:p>
            <a:pPr algn="just"/>
            <a:r>
              <a:rPr lang="en-US" altLang="ko-KR" dirty="0" smtClean="0"/>
              <a:t>“No more show-and-tell today!” shouts Mr. Riley. </a:t>
            </a:r>
            <a:endParaRPr lang="ko-KR" altLang="en-US" dirty="0"/>
          </a:p>
        </p:txBody>
      </p:sp>
      <p:sp>
        <p:nvSpPr>
          <p:cNvPr id="2" name="제목 1"/>
          <p:cNvSpPr>
            <a:spLocks noGrp="1"/>
          </p:cNvSpPr>
          <p:nvPr>
            <p:ph type="title"/>
          </p:nvPr>
        </p:nvSpPr>
        <p:spPr/>
        <p:txBody>
          <a:bodyPr/>
          <a:lstStyle/>
          <a:p>
            <a:endParaRPr lang="ko-KR"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14</a:t>
            </a:r>
          </a:p>
          <a:p>
            <a:pPr algn="just"/>
            <a:r>
              <a:rPr lang="en-US" altLang="ko-KR" dirty="0" smtClean="0"/>
              <a:t>“Mom, look what I got from school,” says Elsa. She holds up a pot with a strawberry plant in it. </a:t>
            </a:r>
          </a:p>
          <a:p>
            <a:pPr algn="just"/>
            <a:endParaRPr lang="en-US" altLang="ko-KR" dirty="0" smtClean="0"/>
          </a:p>
          <a:p>
            <a:pPr algn="just"/>
            <a:r>
              <a:rPr lang="en-US" altLang="ko-KR" dirty="0" smtClean="0"/>
              <a:t>It is a prize for a science quiz. “Strawberry plants love sunlight. Let’s put the pot on the table by the window,” says her mom. </a:t>
            </a:r>
            <a:endParaRPr lang="ko-KR" altLang="en-US" dirty="0"/>
          </a:p>
        </p:txBody>
      </p:sp>
      <p:sp>
        <p:nvSpPr>
          <p:cNvPr id="3" name="제목 2"/>
          <p:cNvSpPr>
            <a:spLocks noGrp="1"/>
          </p:cNvSpPr>
          <p:nvPr>
            <p:ph type="title"/>
          </p:nvPr>
        </p:nvSpPr>
        <p:spPr/>
        <p:txBody>
          <a:bodyPr/>
          <a:lstStyle/>
          <a:p>
            <a:r>
              <a:rPr lang="en-US" altLang="ko-KR" dirty="0" smtClean="0"/>
              <a:t>Strawberries for You</a:t>
            </a:r>
            <a:endParaRPr lang="ko-KR"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Elsa waters the plant every morning. She spreads some eggshells on the soil to help it grow better. Finally, she sees white flowers bloom. </a:t>
            </a:r>
          </a:p>
          <a:p>
            <a:pPr algn="just"/>
            <a:endParaRPr lang="en-US" altLang="ko-KR" dirty="0" smtClean="0"/>
          </a:p>
          <a:p>
            <a:pPr algn="just"/>
            <a:r>
              <a:rPr lang="en-US" altLang="ko-KR" dirty="0" smtClean="0"/>
              <a:t>“You will get strawberries aroun</a:t>
            </a:r>
            <a:r>
              <a:rPr lang="en-US" altLang="ko-KR" dirty="0" smtClean="0"/>
              <a:t>d April. Good job, dear,” says her mom. “I’ll make delicious strawberry juice for you then,” Elsa says and smiles. </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15</a:t>
            </a:r>
          </a:p>
          <a:p>
            <a:pPr algn="just"/>
            <a:r>
              <a:rPr lang="en-US" altLang="ko-KR" dirty="0" smtClean="0"/>
              <a:t>One popular pet among young and old people is beetles. They are insects with three body parts, six legs and two antennas. </a:t>
            </a:r>
          </a:p>
          <a:p>
            <a:pPr algn="just"/>
            <a:endParaRPr lang="en-US" altLang="ko-KR" dirty="0" smtClean="0"/>
          </a:p>
          <a:p>
            <a:pPr algn="just"/>
            <a:r>
              <a:rPr lang="en-US" altLang="ko-KR" dirty="0" smtClean="0"/>
              <a:t>Their body covers are hard and shiny, and the color is black or dark brown. They have two pairs of wings, but some beetles can’t fly.</a:t>
            </a:r>
            <a:endParaRPr lang="ko-KR" altLang="en-US" dirty="0"/>
          </a:p>
        </p:txBody>
      </p:sp>
      <p:sp>
        <p:nvSpPr>
          <p:cNvPr id="3" name="제목 2"/>
          <p:cNvSpPr>
            <a:spLocks noGrp="1"/>
          </p:cNvSpPr>
          <p:nvPr>
            <p:ph type="title"/>
          </p:nvPr>
        </p:nvSpPr>
        <p:spPr/>
        <p:txBody>
          <a:bodyPr/>
          <a:lstStyle/>
          <a:p>
            <a:r>
              <a:rPr lang="en-US" altLang="ko-KR" dirty="0" smtClean="0"/>
              <a:t>Beetles, Beetles!</a:t>
            </a:r>
            <a:endParaRPr lang="ko-KR"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Beetles are good at climbing trees because they have sharp claws. They like to eat grass, fruit and small worms. </a:t>
            </a:r>
          </a:p>
          <a:p>
            <a:pPr algn="just"/>
            <a:endParaRPr lang="en-US" altLang="ko-KR" dirty="0" smtClean="0"/>
          </a:p>
          <a:p>
            <a:pPr algn="just"/>
            <a:r>
              <a:rPr lang="en-US" altLang="ko-KR" dirty="0" smtClean="0"/>
              <a:t>Beetles are very strong, so they can lift small stones. It will be interesting to keep them as a pet!</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Kelly and Eric were walking around the Noosa National Park in Australia. When they came to a big tree, they saw a koala at its foot. </a:t>
            </a:r>
          </a:p>
          <a:p>
            <a:pPr algn="just"/>
            <a:endParaRPr lang="en-US" altLang="ko-KR" dirty="0" smtClean="0"/>
          </a:p>
          <a:p>
            <a:pPr algn="just"/>
            <a:r>
              <a:rPr lang="en-US" altLang="ko-KR" dirty="0" smtClean="0"/>
              <a:t>They cute animal got surprised. It was too skinny and feeble. So it couldn’t climb up the tree to run away. </a:t>
            </a:r>
            <a:endParaRPr lang="ko-KR" altLang="en-US" dirty="0"/>
          </a:p>
        </p:txBody>
      </p:sp>
      <p:sp>
        <p:nvSpPr>
          <p:cNvPr id="3" name="제목 2"/>
          <p:cNvSpPr>
            <a:spLocks noGrp="1"/>
          </p:cNvSpPr>
          <p:nvPr>
            <p:ph type="title"/>
          </p:nvPr>
        </p:nvSpPr>
        <p:spPr/>
        <p:txBody>
          <a:bodyPr/>
          <a:lstStyle/>
          <a:p>
            <a:r>
              <a:rPr lang="en-US" altLang="ko-KR" dirty="0" smtClean="0"/>
              <a:t>Saving a Koala</a:t>
            </a:r>
            <a:endParaRPr lang="ko-KR"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The couple wrapped it with a blanket and took it to the wildlife hospital. There were only about ten koalas in the park. How lucky they saved one of them!</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17</a:t>
            </a:r>
          </a:p>
          <a:p>
            <a:pPr algn="just"/>
            <a:r>
              <a:rPr lang="en-US" altLang="ko-KR" dirty="0" smtClean="0"/>
              <a:t>Kevin and Tom step into a haunted house in a horror park. “Let’s give five cents to each other when one of us cries out,” says Kevin. </a:t>
            </a:r>
          </a:p>
          <a:p>
            <a:pPr algn="just"/>
            <a:endParaRPr lang="en-US" altLang="ko-KR" dirty="0" smtClean="0"/>
          </a:p>
          <a:p>
            <a:pPr algn="just"/>
            <a:r>
              <a:rPr lang="en-US" altLang="ko-KR" dirty="0" smtClean="0"/>
              <a:t>“Good idea!” says Tom. Suddenly, the big gate slams shut behind them. “Oh, my!” Tom yells.</a:t>
            </a:r>
            <a:endParaRPr lang="ko-KR" altLang="en-US" dirty="0"/>
          </a:p>
        </p:txBody>
      </p:sp>
      <p:sp>
        <p:nvSpPr>
          <p:cNvPr id="3" name="제목 2"/>
          <p:cNvSpPr>
            <a:spLocks noGrp="1"/>
          </p:cNvSpPr>
          <p:nvPr>
            <p:ph type="title"/>
          </p:nvPr>
        </p:nvSpPr>
        <p:spPr/>
        <p:txBody>
          <a:bodyPr/>
          <a:lstStyle/>
          <a:p>
            <a:r>
              <a:rPr lang="en-US" altLang="ko-KR" dirty="0" smtClean="0"/>
              <a:t>A Scary Night</a:t>
            </a:r>
            <a:endParaRPr lang="ko-KR"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Then two ghosts come out of the living room and run to get them. “Run!” Tom yells again, </a:t>
            </a:r>
          </a:p>
          <a:p>
            <a:pPr algn="just"/>
            <a:endParaRPr lang="en-US" altLang="ko-KR" dirty="0" smtClean="0"/>
          </a:p>
          <a:p>
            <a:pPr algn="just"/>
            <a:r>
              <a:rPr lang="en-US" altLang="ko-KR" dirty="0" smtClean="0"/>
              <a:t>They run into the kitchen, and they see Dracula there. “To the back door!” cries Kevin. Some bats fly after them, but they get out all right. It is scary but fun. </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18</a:t>
            </a:r>
          </a:p>
          <a:p>
            <a:pPr algn="just"/>
            <a:r>
              <a:rPr lang="en-US" altLang="ko-KR" dirty="0" smtClean="0"/>
              <a:t>“Welcome to Dana’s Magic Show!” Dana tapped her hat with her wand. “Abracadabra … Here comes a rabbit for you, grandpa.”</a:t>
            </a:r>
            <a:br>
              <a:rPr lang="en-US" altLang="ko-KR" dirty="0" smtClean="0"/>
            </a:br>
            <a:endParaRPr lang="en-US" altLang="ko-KR" dirty="0" smtClean="0"/>
          </a:p>
          <a:p>
            <a:pPr algn="just"/>
            <a:r>
              <a:rPr lang="en-US" altLang="ko-KR" dirty="0" smtClean="0"/>
              <a:t>But nothing came out of it. Dana’s cheeks turned red. She tried another magic trick. “Please pick one of the cards.” Grandpa picked one. </a:t>
            </a:r>
            <a:endParaRPr lang="ko-KR" altLang="en-US" dirty="0"/>
          </a:p>
        </p:txBody>
      </p:sp>
      <p:sp>
        <p:nvSpPr>
          <p:cNvPr id="3" name="제목 2"/>
          <p:cNvSpPr>
            <a:spLocks noGrp="1"/>
          </p:cNvSpPr>
          <p:nvPr>
            <p:ph type="title"/>
          </p:nvPr>
        </p:nvSpPr>
        <p:spPr/>
        <p:txBody>
          <a:bodyPr/>
          <a:lstStyle/>
          <a:p>
            <a:r>
              <a:rPr lang="en-US" altLang="ko-KR" dirty="0" smtClean="0"/>
              <a:t>A Magician for Grandpa</a:t>
            </a:r>
            <a:endParaRPr lang="ko-KR" alt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Dana mixed the cards and shouted, “You have a card with a queen on it.” “Sorry, dear. Mine has a king.” </a:t>
            </a:r>
          </a:p>
          <a:p>
            <a:pPr algn="just"/>
            <a:endParaRPr lang="en-US" altLang="ko-KR" dirty="0" smtClean="0"/>
          </a:p>
          <a:p>
            <a:pPr algn="just"/>
            <a:r>
              <a:rPr lang="en-US" altLang="ko-KR" dirty="0" smtClean="0"/>
              <a:t>Dana blushed again and whirled her wand. The wand turned into a pretty rose. “This is for you, grandpa.” He smiled and patted her on the head. </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p:txBody>
          <a:bodyPr/>
          <a:lstStyle/>
          <a:p>
            <a:r>
              <a:rPr lang="en-US" altLang="ko-KR" dirty="0" smtClean="0"/>
              <a:t>Unit 2</a:t>
            </a:r>
          </a:p>
          <a:p>
            <a:pPr algn="just"/>
            <a:r>
              <a:rPr lang="en-US" altLang="ko-KR" dirty="0" smtClean="0"/>
              <a:t>Joe looked around the classroom. Tim, his best friend, wasn’t there. “Good!” said Joe. Joe was still mad at Tim because they had a quarrel yesterday. </a:t>
            </a:r>
          </a:p>
          <a:p>
            <a:pPr algn="just"/>
            <a:endParaRPr lang="en-US" altLang="ko-KR" dirty="0" smtClean="0"/>
          </a:p>
          <a:p>
            <a:pPr algn="just"/>
            <a:r>
              <a:rPr lang="en-US" altLang="ko-KR" dirty="0" smtClean="0"/>
              <a:t>“I want HIM to get really sick!” said Joe. The class started, but Tim was nowhere. “Is he OK?” Pit-a-pat. </a:t>
            </a:r>
            <a:endParaRPr lang="ko-KR" altLang="en-US" dirty="0"/>
          </a:p>
        </p:txBody>
      </p:sp>
      <p:sp>
        <p:nvSpPr>
          <p:cNvPr id="2" name="제목 1"/>
          <p:cNvSpPr>
            <a:spLocks noGrp="1"/>
          </p:cNvSpPr>
          <p:nvPr>
            <p:ph type="title"/>
          </p:nvPr>
        </p:nvSpPr>
        <p:spPr/>
        <p:txBody>
          <a:bodyPr/>
          <a:lstStyle/>
          <a:p>
            <a:r>
              <a:rPr lang="en-US" altLang="ko-KR" dirty="0" smtClean="0"/>
              <a:t>Wishing on a Friend</a:t>
            </a:r>
            <a:endParaRPr lang="ko-KR" alt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19</a:t>
            </a:r>
          </a:p>
          <a:p>
            <a:pPr algn="just"/>
            <a:r>
              <a:rPr lang="en-US" altLang="ko-KR" dirty="0" smtClean="0"/>
              <a:t>“Take this piece of sugar to your aunt Sarah,” said Jack’s mom. Jack ran to his aunt, the bride of today’s wedding. </a:t>
            </a:r>
          </a:p>
          <a:p>
            <a:pPr algn="just"/>
            <a:endParaRPr lang="en-US" altLang="ko-KR" dirty="0" smtClean="0"/>
          </a:p>
          <a:p>
            <a:pPr algn="just"/>
            <a:r>
              <a:rPr lang="en-US" altLang="ko-KR" dirty="0" smtClean="0"/>
              <a:t>She took the sugar and put it into her glove. “This will bring happy things to me.” CRASHH.</a:t>
            </a:r>
            <a:endParaRPr lang="ko-KR" altLang="en-US" dirty="0"/>
          </a:p>
        </p:txBody>
      </p:sp>
      <p:sp>
        <p:nvSpPr>
          <p:cNvPr id="3" name="제목 2"/>
          <p:cNvSpPr>
            <a:spLocks noGrp="1"/>
          </p:cNvSpPr>
          <p:nvPr>
            <p:ph type="title"/>
          </p:nvPr>
        </p:nvSpPr>
        <p:spPr/>
        <p:txBody>
          <a:bodyPr/>
          <a:lstStyle/>
          <a:p>
            <a:r>
              <a:rPr lang="en-US" altLang="ko-KR" dirty="0" smtClean="0"/>
              <a:t>A Special Wedding Party</a:t>
            </a:r>
            <a:endParaRPr lang="ko-KR" alt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Jack’s eyes got bigger. People were throwing plates onto the ground! </a:t>
            </a:r>
            <a:r>
              <a:rPr lang="en-US" altLang="ko-KR" dirty="0" smtClean="0"/>
              <a:t>“What’s wrong?” “It’s OK. Your new uncle is from Greece. </a:t>
            </a:r>
          </a:p>
          <a:p>
            <a:pPr algn="just"/>
            <a:endParaRPr lang="en-US" altLang="ko-KR" dirty="0" smtClean="0"/>
          </a:p>
          <a:p>
            <a:pPr algn="just"/>
            <a:r>
              <a:rPr lang="en-US" altLang="ko-KR" dirty="0" smtClean="0"/>
              <a:t>People think it brings good luck.” “Can I do that too?” Sarah nodded, and he ran to the table with a big smile. </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20</a:t>
            </a:r>
          </a:p>
          <a:p>
            <a:pPr algn="just"/>
            <a:r>
              <a:rPr lang="en-US" altLang="ko-KR" dirty="0" smtClean="0"/>
              <a:t>Earth Day is April 22</a:t>
            </a:r>
            <a:r>
              <a:rPr lang="en-US" altLang="ko-KR" baseline="30000" dirty="0" smtClean="0"/>
              <a:t>nd</a:t>
            </a:r>
            <a:r>
              <a:rPr lang="en-US" altLang="ko-KR" dirty="0" smtClean="0"/>
              <a:t>. The day is set for taking good care of the earth. Then what should people do? </a:t>
            </a:r>
          </a:p>
          <a:p>
            <a:pPr algn="just"/>
            <a:endParaRPr lang="en-US" altLang="ko-KR" dirty="0" smtClean="0"/>
          </a:p>
          <a:p>
            <a:pPr algn="just"/>
            <a:r>
              <a:rPr lang="en-US" altLang="ko-KR" dirty="0" smtClean="0"/>
              <a:t>There are some tips.</a:t>
            </a:r>
          </a:p>
          <a:p>
            <a:pPr algn="just"/>
            <a:r>
              <a:rPr lang="en-US" altLang="ko-KR" dirty="0" smtClean="0"/>
              <a:t>Turn off the lights and TV when you are not in the room.</a:t>
            </a:r>
            <a:endParaRPr lang="ko-KR" altLang="en-US" dirty="0"/>
          </a:p>
        </p:txBody>
      </p:sp>
      <p:sp>
        <p:nvSpPr>
          <p:cNvPr id="3" name="제목 2"/>
          <p:cNvSpPr>
            <a:spLocks noGrp="1"/>
          </p:cNvSpPr>
          <p:nvPr>
            <p:ph type="title"/>
          </p:nvPr>
        </p:nvSpPr>
        <p:spPr/>
        <p:txBody>
          <a:bodyPr/>
          <a:lstStyle/>
          <a:p>
            <a:r>
              <a:rPr lang="en-US" altLang="ko-KR" dirty="0" smtClean="0"/>
              <a:t>Healthy Earth</a:t>
            </a:r>
            <a:endParaRPr lang="ko-KR"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Don’t leave the water running when you brush your teeth. You can turn off the tap and use a cup. </a:t>
            </a:r>
          </a:p>
          <a:p>
            <a:pPr algn="just"/>
            <a:r>
              <a:rPr lang="en-US" altLang="ko-KR" dirty="0" smtClean="0"/>
              <a:t>Try to ride a bike or walk to school. </a:t>
            </a:r>
          </a:p>
          <a:p>
            <a:pPr algn="just"/>
            <a:r>
              <a:rPr lang="en-US" altLang="ko-KR" dirty="0" smtClean="0"/>
              <a:t>Collect empty cans, bottles and plastics in recycling bins. </a:t>
            </a:r>
          </a:p>
          <a:p>
            <a:pPr algn="just"/>
            <a:r>
              <a:rPr lang="en-US" altLang="ko-KR" dirty="0" smtClean="0"/>
              <a:t>These actions help save energy. Our earth will be healthy when you do them every day. </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p:txBody>
          <a:bodyPr/>
          <a:lstStyle/>
          <a:p>
            <a:pPr algn="just"/>
            <a:r>
              <a:rPr lang="en-US" altLang="ko-KR" dirty="0" smtClean="0"/>
              <a:t>Joe’s heart began to beat faster. “How could I wish bad luck on Tim?” Just then, Tim rushed into the classroom. </a:t>
            </a:r>
          </a:p>
          <a:p>
            <a:pPr algn="just"/>
            <a:endParaRPr lang="en-US" altLang="ko-KR" dirty="0" smtClean="0"/>
          </a:p>
          <a:p>
            <a:pPr algn="just"/>
            <a:r>
              <a:rPr lang="en-US" altLang="ko-KR" dirty="0" smtClean="0"/>
              <a:t>“Sorry, Mr. Loy. I missed the bus,” he said. Tim came to sit by Joe, and Joe held his best friend’s hand and smiled. </a:t>
            </a:r>
            <a:endParaRPr lang="ko-KR" altLang="en-US" dirty="0"/>
          </a:p>
        </p:txBody>
      </p:sp>
      <p:sp>
        <p:nvSpPr>
          <p:cNvPr id="2" name="제목 1"/>
          <p:cNvSpPr>
            <a:spLocks noGrp="1"/>
          </p:cNvSpPr>
          <p:nvPr>
            <p:ph type="title"/>
          </p:nvPr>
        </p:nvSpPr>
        <p:spPr/>
        <p:txBody>
          <a:bodyPr/>
          <a:lstStyle/>
          <a:p>
            <a:endParaRPr lang="ko-KR"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3</a:t>
            </a:r>
          </a:p>
          <a:p>
            <a:pPr algn="just"/>
            <a:r>
              <a:rPr lang="en-US" altLang="ko-KR" dirty="0" smtClean="0"/>
              <a:t>Paul opened his eyes and saw Ms. Linden, his school nurse. “Why am I here?” asked Paul. </a:t>
            </a:r>
          </a:p>
          <a:p>
            <a:pPr algn="just"/>
            <a:endParaRPr lang="en-US" altLang="ko-KR" dirty="0" smtClean="0"/>
          </a:p>
          <a:p>
            <a:pPr algn="just"/>
            <a:r>
              <a:rPr lang="en-US" altLang="ko-KR" dirty="0" smtClean="0"/>
              <a:t>“I remember. I was jumping over a vaulting horse in gym class.” “Yes, You fell down and fainted,” Ms. Linden said. </a:t>
            </a:r>
            <a:endParaRPr lang="ko-KR" altLang="en-US" dirty="0"/>
          </a:p>
        </p:txBody>
      </p:sp>
      <p:sp>
        <p:nvSpPr>
          <p:cNvPr id="3" name="제목 2"/>
          <p:cNvSpPr>
            <a:spLocks noGrp="1"/>
          </p:cNvSpPr>
          <p:nvPr>
            <p:ph type="title"/>
          </p:nvPr>
        </p:nvSpPr>
        <p:spPr/>
        <p:txBody>
          <a:bodyPr/>
          <a:lstStyle/>
          <a:p>
            <a:r>
              <a:rPr lang="en-US" altLang="ko-KR" dirty="0" smtClean="0"/>
              <a:t>No Needles Please!</a:t>
            </a:r>
            <a:endParaRPr lang="ko-KR"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just"/>
            <a:r>
              <a:rPr lang="en-US" altLang="ko-KR" dirty="0" smtClean="0"/>
              <a:t>Paul wiggled his fingers and toes. Everything looked OK. Just then, Ms. Linden picked up a needle and thread. </a:t>
            </a:r>
          </a:p>
          <a:p>
            <a:pPr algn="just"/>
            <a:endParaRPr lang="en-US" altLang="ko-KR" dirty="0" smtClean="0"/>
          </a:p>
          <a:p>
            <a:pPr algn="just"/>
            <a:r>
              <a:rPr lang="en-US" altLang="ko-KR" dirty="0" smtClean="0"/>
              <a:t>“What are they for?” I don’t have any cuts,” said Paul. She smiled and said, “Oh, this is just for your pants. They got torn. You jumped with your legs too wide open!” </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Unit 4</a:t>
            </a:r>
          </a:p>
          <a:p>
            <a:pPr algn="just"/>
            <a:r>
              <a:rPr lang="en-US" altLang="ko-KR" dirty="0" smtClean="0"/>
              <a:t>The school library opens at eight in the morning and closes at five in the afternoon on school days. </a:t>
            </a:r>
          </a:p>
          <a:p>
            <a:pPr algn="just"/>
            <a:endParaRPr lang="en-US" altLang="ko-KR" dirty="0" smtClean="0"/>
          </a:p>
          <a:p>
            <a:pPr algn="just"/>
            <a:r>
              <a:rPr lang="en-US" altLang="ko-KR" dirty="0" smtClean="0"/>
              <a:t>You can read books, study and do your homework here. You can search on the Internet too. </a:t>
            </a:r>
            <a:endParaRPr lang="ko-KR" altLang="en-US" dirty="0"/>
          </a:p>
        </p:txBody>
      </p:sp>
      <p:sp>
        <p:nvSpPr>
          <p:cNvPr id="3" name="제목 2"/>
          <p:cNvSpPr>
            <a:spLocks noGrp="1"/>
          </p:cNvSpPr>
          <p:nvPr>
            <p:ph type="title"/>
          </p:nvPr>
        </p:nvSpPr>
        <p:spPr/>
        <p:txBody>
          <a:bodyPr/>
          <a:lstStyle/>
          <a:p>
            <a:r>
              <a:rPr lang="en-US" altLang="ko-KR" dirty="0" smtClean="0"/>
              <a:t>School Library</a:t>
            </a:r>
            <a:endParaRPr lang="ko-KR"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pPr algn="just"/>
            <a:r>
              <a:rPr lang="en-US" altLang="ko-KR" dirty="0" smtClean="0"/>
              <a:t>With a library card, you can borrow up to three books a week. In the library, you should keep </a:t>
            </a:r>
            <a:r>
              <a:rPr lang="en-US" altLang="ko-KR" dirty="0" err="1" smtClean="0"/>
              <a:t>quiet.You</a:t>
            </a:r>
            <a:r>
              <a:rPr lang="en-US" altLang="ko-KR" dirty="0" smtClean="0"/>
              <a:t> should put books back on the  bookshelves after reading. </a:t>
            </a:r>
          </a:p>
          <a:p>
            <a:pPr algn="just"/>
            <a:endParaRPr lang="en-US" altLang="ko-KR" dirty="0" smtClean="0"/>
          </a:p>
          <a:p>
            <a:pPr algn="just"/>
            <a:r>
              <a:rPr lang="en-US" altLang="ko-KR" dirty="0" smtClean="0"/>
              <a:t>Don’t bring food inside. If you like reading books, join its book club on Wednesdays. You can read interesting books and share your ideas with other students. </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광장">
  <a:themeElements>
    <a:clrScheme name="광장">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광장">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광장">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78</TotalTime>
  <Words>2260</Words>
  <Application>Microsoft Office PowerPoint</Application>
  <PresentationFormat>화면 슬라이드 쇼(4:3)</PresentationFormat>
  <Paragraphs>166</Paragraphs>
  <Slides>43</Slides>
  <Notes>0</Notes>
  <HiddenSlides>0</HiddenSlides>
  <MMClips>0</MMClips>
  <ScaleCrop>false</ScaleCrop>
  <HeadingPairs>
    <vt:vector size="4" baseType="variant">
      <vt:variant>
        <vt:lpstr>테마</vt:lpstr>
      </vt:variant>
      <vt:variant>
        <vt:i4>1</vt:i4>
      </vt:variant>
      <vt:variant>
        <vt:lpstr>슬라이드 제목</vt:lpstr>
      </vt:variant>
      <vt:variant>
        <vt:i4>43</vt:i4>
      </vt:variant>
    </vt:vector>
  </HeadingPairs>
  <TitlesOfParts>
    <vt:vector size="44" baseType="lpstr">
      <vt:lpstr>광장</vt:lpstr>
      <vt:lpstr>Reading Runner 2</vt:lpstr>
      <vt:lpstr>Show-and-Tell in Trouble</vt:lpstr>
      <vt:lpstr>슬라이드 3</vt:lpstr>
      <vt:lpstr>Wishing on a Friend</vt:lpstr>
      <vt:lpstr>슬라이드 5</vt:lpstr>
      <vt:lpstr>No Needles Please!</vt:lpstr>
      <vt:lpstr>슬라이드 7</vt:lpstr>
      <vt:lpstr>School Library</vt:lpstr>
      <vt:lpstr>슬라이드 9</vt:lpstr>
      <vt:lpstr>Toy Architects</vt:lpstr>
      <vt:lpstr>슬라이드 11</vt:lpstr>
      <vt:lpstr>Shake Pompoms!</vt:lpstr>
      <vt:lpstr>슬라이드 13</vt:lpstr>
      <vt:lpstr>Music from Trash</vt:lpstr>
      <vt:lpstr>슬라이드 15</vt:lpstr>
      <vt:lpstr>슬라이드 16</vt:lpstr>
      <vt:lpstr>Meet Billy Elliot</vt:lpstr>
      <vt:lpstr>슬라이드 18</vt:lpstr>
      <vt:lpstr>A Moving House</vt:lpstr>
      <vt:lpstr>슬라이드 20</vt:lpstr>
      <vt:lpstr>Below the Balloon</vt:lpstr>
      <vt:lpstr>슬라이드 22</vt:lpstr>
      <vt:lpstr>Where is it?</vt:lpstr>
      <vt:lpstr>슬라이드 24</vt:lpstr>
      <vt:lpstr>All out Dinosaurs</vt:lpstr>
      <vt:lpstr>슬라이드 26</vt:lpstr>
      <vt:lpstr>슬라이드 27</vt:lpstr>
      <vt:lpstr>At a Cat Cafe</vt:lpstr>
      <vt:lpstr>슬라이드 29</vt:lpstr>
      <vt:lpstr>Strawberries for You</vt:lpstr>
      <vt:lpstr>슬라이드 31</vt:lpstr>
      <vt:lpstr>Beetles, Beetles!</vt:lpstr>
      <vt:lpstr>슬라이드 33</vt:lpstr>
      <vt:lpstr>Saving a Koala</vt:lpstr>
      <vt:lpstr>슬라이드 35</vt:lpstr>
      <vt:lpstr>A Scary Night</vt:lpstr>
      <vt:lpstr>슬라이드 37</vt:lpstr>
      <vt:lpstr>A Magician for Grandpa</vt:lpstr>
      <vt:lpstr>슬라이드 39</vt:lpstr>
      <vt:lpstr>A Special Wedding Party</vt:lpstr>
      <vt:lpstr>슬라이드 41</vt:lpstr>
      <vt:lpstr>Healthy Earth</vt:lpstr>
      <vt:lpstr>슬라이드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Runner 2</dc:title>
  <dc:creator>samsung</dc:creator>
  <cp:lastModifiedBy>samsung</cp:lastModifiedBy>
  <cp:revision>9</cp:revision>
  <dcterms:created xsi:type="dcterms:W3CDTF">2013-02-05T14:51:01Z</dcterms:created>
  <dcterms:modified xsi:type="dcterms:W3CDTF">2013-02-05T17:10:12Z</dcterms:modified>
</cp:coreProperties>
</file>